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80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9144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Kulim Park" panose="020B0604020202020204" charset="0"/>
      <p:regular r:id="rId22"/>
      <p:bold r:id="rId23"/>
      <p:italic r:id="rId24"/>
      <p:boldItalic r:id="rId25"/>
    </p:embeddedFont>
  </p:embeddedFontLst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5534C-F6C8-447C-998A-4EABADF0FDE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316DEC-6E07-4262-B9CE-D73894909058}">
      <dgm:prSet phldrT="[Texto]"/>
      <dgm:spPr/>
      <dgm:t>
        <a:bodyPr/>
        <a:lstStyle/>
        <a:p>
          <a:r>
            <a:rPr lang="es-ES" dirty="0"/>
            <a:t>Katy Salinas Pérez</a:t>
          </a:r>
        </a:p>
        <a:p>
          <a:r>
            <a:rPr lang="es-ES" dirty="0"/>
            <a:t>Titular del Instituto Coahuilense de las Mujeres </a:t>
          </a:r>
        </a:p>
      </dgm:t>
    </dgm:pt>
    <dgm:pt modelId="{4627B867-BB56-4B75-9BC5-DA1307A12200}" type="parTrans" cxnId="{CD72AA8C-A9C7-466C-B9CF-FDE2BD72276E}">
      <dgm:prSet/>
      <dgm:spPr/>
      <dgm:t>
        <a:bodyPr/>
        <a:lstStyle/>
        <a:p>
          <a:endParaRPr lang="es-ES"/>
        </a:p>
      </dgm:t>
    </dgm:pt>
    <dgm:pt modelId="{4E37BAC3-6E1E-4E77-937F-7A24D8AC1496}" type="sibTrans" cxnId="{CD72AA8C-A9C7-466C-B9CF-FDE2BD72276E}">
      <dgm:prSet/>
      <dgm:spPr/>
      <dgm:t>
        <a:bodyPr/>
        <a:lstStyle/>
        <a:p>
          <a:pPr algn="ctr"/>
          <a:r>
            <a:rPr lang="es-ES" dirty="0"/>
            <a:t>MS00</a:t>
          </a:r>
        </a:p>
      </dgm:t>
    </dgm:pt>
    <dgm:pt modelId="{EE860BC2-7241-434C-B02C-D3E0D3637644}" type="asst">
      <dgm:prSet phldrT="[Texto]" custT="1"/>
      <dgm:spPr/>
      <dgm:t>
        <a:bodyPr/>
        <a:lstStyle/>
        <a:p>
          <a:r>
            <a:rPr lang="es-ES" sz="900" dirty="0"/>
            <a:t>Mayra Elizabeth Ibarra Vigil</a:t>
          </a:r>
        </a:p>
        <a:p>
          <a:r>
            <a:rPr lang="es-ES" sz="900" dirty="0"/>
            <a:t>Subdirectora de Asuntos Jurídicos </a:t>
          </a:r>
        </a:p>
      </dgm:t>
    </dgm:pt>
    <dgm:pt modelId="{DAF94B6D-9735-4FFB-8B7E-4D3D5A1A036E}" type="parTrans" cxnId="{2D08636E-1363-45CB-AF69-C53E567E60ED}">
      <dgm:prSet/>
      <dgm:spPr/>
      <dgm:t>
        <a:bodyPr/>
        <a:lstStyle/>
        <a:p>
          <a:endParaRPr lang="es-ES"/>
        </a:p>
      </dgm:t>
    </dgm:pt>
    <dgm:pt modelId="{E82397DC-9206-4841-B68B-4B9C1C7AEA62}" type="sibTrans" cxnId="{2D08636E-1363-45CB-AF69-C53E567E60ED}">
      <dgm:prSet custT="1"/>
      <dgm:spPr/>
      <dgm:t>
        <a:bodyPr/>
        <a:lstStyle/>
        <a:p>
          <a:pPr algn="ctr"/>
          <a:r>
            <a:rPr lang="es-ES" sz="1000" dirty="0"/>
            <a:t>MM06</a:t>
          </a:r>
        </a:p>
      </dgm:t>
    </dgm:pt>
    <dgm:pt modelId="{4B41A67E-3B2F-41E9-A318-2616E8A76464}" type="asst">
      <dgm:prSet custT="1"/>
      <dgm:spPr/>
      <dgm:t>
        <a:bodyPr/>
        <a:lstStyle/>
        <a:p>
          <a:r>
            <a:rPr lang="es-ES" sz="900" dirty="0"/>
            <a:t> Carlos Alberto Alfaro Ángel</a:t>
          </a:r>
        </a:p>
        <a:p>
          <a:r>
            <a:rPr lang="es-ES" sz="900" dirty="0"/>
            <a:t>Auxiliar Administrativo “B”</a:t>
          </a:r>
        </a:p>
        <a:p>
          <a:r>
            <a:rPr lang="es-ES" sz="900" dirty="0"/>
            <a:t>Auxiliar de Com. Social</a:t>
          </a:r>
        </a:p>
      </dgm:t>
    </dgm:pt>
    <dgm:pt modelId="{E3014051-8CD5-4CED-9749-F0F56987BEF0}" type="parTrans" cxnId="{7B6BC2F7-1C1A-48CC-8314-E82A0E4961EF}">
      <dgm:prSet/>
      <dgm:spPr/>
      <dgm:t>
        <a:bodyPr/>
        <a:lstStyle/>
        <a:p>
          <a:endParaRPr lang="es-ES"/>
        </a:p>
      </dgm:t>
    </dgm:pt>
    <dgm:pt modelId="{4D97C478-2489-4383-9CF7-D41EAE963E9A}" type="sibTrans" cxnId="{7B6BC2F7-1C1A-48CC-8314-E82A0E4961EF}">
      <dgm:prSet custT="1"/>
      <dgm:spPr/>
      <dgm:t>
        <a:bodyPr/>
        <a:lstStyle/>
        <a:p>
          <a:pPr algn="ctr"/>
          <a:r>
            <a:rPr lang="es-ES" sz="1000" dirty="0"/>
            <a:t>SO08</a:t>
          </a:r>
        </a:p>
      </dgm:t>
    </dgm:pt>
    <dgm:pt modelId="{D3BF381A-4E8C-41A9-A777-77225C5D1294}" type="asst">
      <dgm:prSet custT="1"/>
      <dgm:spPr/>
      <dgm:t>
        <a:bodyPr/>
        <a:lstStyle/>
        <a:p>
          <a:r>
            <a:rPr lang="es-ES" sz="900" dirty="0"/>
            <a:t> Cindy Rodríguez Ayup</a:t>
          </a:r>
        </a:p>
        <a:p>
          <a:r>
            <a:rPr lang="es-ES" sz="900" dirty="0"/>
            <a:t>Orientadora Psicológica </a:t>
          </a:r>
        </a:p>
        <a:p>
          <a:r>
            <a:rPr lang="es-ES" sz="900" dirty="0"/>
            <a:t>Psicólogo (a) “C”</a:t>
          </a:r>
          <a:endParaRPr lang="es-ES" sz="700" dirty="0"/>
        </a:p>
      </dgm:t>
    </dgm:pt>
    <dgm:pt modelId="{325FB54D-CBBD-4481-BFC2-FDFCDEBA3D7A}" type="parTrans" cxnId="{BA364AD6-FA67-4DB6-B4F3-67AD5AE66CA7}">
      <dgm:prSet/>
      <dgm:spPr/>
      <dgm:t>
        <a:bodyPr/>
        <a:lstStyle/>
        <a:p>
          <a:endParaRPr lang="es-ES"/>
        </a:p>
      </dgm:t>
    </dgm:pt>
    <dgm:pt modelId="{D94EB19D-CAA7-45F2-A45F-75EBEC32A0DF}" type="sibTrans" cxnId="{BA364AD6-FA67-4DB6-B4F3-67AD5AE66CA7}">
      <dgm:prSet custT="1"/>
      <dgm:spPr/>
      <dgm:t>
        <a:bodyPr/>
        <a:lstStyle/>
        <a:p>
          <a:pPr algn="ctr"/>
          <a:r>
            <a:rPr lang="es-ES" sz="1000" dirty="0"/>
            <a:t>PR03</a:t>
          </a:r>
        </a:p>
      </dgm:t>
    </dgm:pt>
    <dgm:pt modelId="{F1DCD569-7F32-411F-8546-D7EF9EF6FB8C}" type="asst">
      <dgm:prSet custT="1"/>
      <dgm:spPr/>
      <dgm:t>
        <a:bodyPr/>
        <a:lstStyle/>
        <a:p>
          <a:r>
            <a:rPr lang="es-ES" sz="900" dirty="0"/>
            <a:t> Brenda Celina Treviño García</a:t>
          </a:r>
        </a:p>
        <a:p>
          <a:r>
            <a:rPr lang="es-ES" sz="900" dirty="0"/>
            <a:t>Jefa de la Oficina del Despacho de la Titular</a:t>
          </a:r>
        </a:p>
      </dgm:t>
    </dgm:pt>
    <dgm:pt modelId="{3EEFEAF6-405A-4A50-8F31-D0091D9CEABE}" type="parTrans" cxnId="{DAC38F90-66A3-4976-A76A-7AFDCE1979DC}">
      <dgm:prSet/>
      <dgm:spPr/>
      <dgm:t>
        <a:bodyPr/>
        <a:lstStyle/>
        <a:p>
          <a:endParaRPr lang="es-ES"/>
        </a:p>
      </dgm:t>
    </dgm:pt>
    <dgm:pt modelId="{2233696F-3BCE-49A0-8534-F3B05F03BE42}" type="sibTrans" cxnId="{DAC38F90-66A3-4976-A76A-7AFDCE1979DC}">
      <dgm:prSet custT="1"/>
      <dgm:spPr/>
      <dgm:t>
        <a:bodyPr/>
        <a:lstStyle/>
        <a:p>
          <a:pPr algn="ctr"/>
          <a:r>
            <a:rPr lang="es-ES" sz="1000" dirty="0"/>
            <a:t>MM02</a:t>
          </a:r>
        </a:p>
      </dgm:t>
    </dgm:pt>
    <dgm:pt modelId="{B12CFCE9-B9C8-4AC5-B666-1688CFFD4866}" type="asst">
      <dgm:prSet custT="1"/>
      <dgm:spPr/>
      <dgm:t>
        <a:bodyPr/>
        <a:lstStyle/>
        <a:p>
          <a:r>
            <a:rPr lang="es-ES" sz="900" dirty="0"/>
            <a:t> Alma Evelia Sifuentes Ortiz</a:t>
          </a:r>
        </a:p>
        <a:p>
          <a:r>
            <a:rPr lang="es-ES" sz="900" dirty="0"/>
            <a:t>Directora de Programas Federales</a:t>
          </a:r>
        </a:p>
      </dgm:t>
    </dgm:pt>
    <dgm:pt modelId="{48A0C87A-8F29-4042-8738-2F75FB757B36}" type="parTrans" cxnId="{BD84D9F0-4610-4590-A7AA-88BD815117D5}">
      <dgm:prSet/>
      <dgm:spPr/>
      <dgm:t>
        <a:bodyPr/>
        <a:lstStyle/>
        <a:p>
          <a:endParaRPr lang="es-ES"/>
        </a:p>
      </dgm:t>
    </dgm:pt>
    <dgm:pt modelId="{F759C484-06AF-4AEC-A471-4EC69BAA9239}" type="sibTrans" cxnId="{BD84D9F0-4610-4590-A7AA-88BD815117D5}">
      <dgm:prSet custT="1"/>
      <dgm:spPr/>
      <dgm:t>
        <a:bodyPr/>
        <a:lstStyle/>
        <a:p>
          <a:pPr algn="ctr"/>
          <a:r>
            <a:rPr lang="es-ES" sz="1000" dirty="0"/>
            <a:t>MM03</a:t>
          </a:r>
        </a:p>
      </dgm:t>
    </dgm:pt>
    <dgm:pt modelId="{741812F1-8C2C-425A-8D0A-C1284DE5A16F}" type="asst">
      <dgm:prSet custT="1"/>
      <dgm:spPr/>
      <dgm:t>
        <a:bodyPr/>
        <a:lstStyle/>
        <a:p>
          <a:r>
            <a:rPr lang="es-ES" sz="900" dirty="0"/>
            <a:t> Titania Lorena Llanos Elizalde</a:t>
          </a:r>
        </a:p>
        <a:p>
          <a:r>
            <a:rPr lang="es-ES" sz="900" dirty="0"/>
            <a:t>Analista Jurídica “F"</a:t>
          </a:r>
        </a:p>
      </dgm:t>
    </dgm:pt>
    <dgm:pt modelId="{61C0B772-3D7A-4126-885E-A62C95E51A99}" type="parTrans" cxnId="{A090A7E5-3F99-41DE-B6FC-7689D9B4C43B}">
      <dgm:prSet/>
      <dgm:spPr/>
      <dgm:t>
        <a:bodyPr/>
        <a:lstStyle/>
        <a:p>
          <a:endParaRPr lang="es-ES"/>
        </a:p>
      </dgm:t>
    </dgm:pt>
    <dgm:pt modelId="{E926A86A-567A-4282-B85C-25E698C37F89}" type="sibTrans" cxnId="{A090A7E5-3F99-41DE-B6FC-7689D9B4C43B}">
      <dgm:prSet custT="1"/>
      <dgm:spPr/>
      <dgm:t>
        <a:bodyPr/>
        <a:lstStyle/>
        <a:p>
          <a:pPr algn="ctr"/>
          <a:r>
            <a:rPr lang="es-ES" sz="1000" dirty="0"/>
            <a:t>AD03</a:t>
          </a:r>
        </a:p>
      </dgm:t>
    </dgm:pt>
    <dgm:pt modelId="{0DE16963-F0AD-4F61-AC0D-C823974131D3}" type="asst">
      <dgm:prSet custT="1"/>
      <dgm:spPr/>
      <dgm:t>
        <a:bodyPr/>
        <a:lstStyle/>
        <a:p>
          <a:pPr lvl="0" algn="ctr" defTabSz="200025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/>
            <a:t> </a:t>
          </a:r>
          <a:r>
            <a:rPr lang="es-ES" sz="9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Karen Fabiola Estrada Delabra</a:t>
          </a:r>
        </a:p>
        <a:p>
          <a:pPr lvl="0" algn="ctr" defTabSz="200025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Secretaria Técnica</a:t>
          </a:r>
        </a:p>
      </dgm:t>
    </dgm:pt>
    <dgm:pt modelId="{399D64CE-CCDC-41A3-98B6-EA9C063D51DA}" type="parTrans" cxnId="{39DD334F-B475-43CD-836F-71C0635EFDB2}">
      <dgm:prSet/>
      <dgm:spPr/>
      <dgm:t>
        <a:bodyPr/>
        <a:lstStyle/>
        <a:p>
          <a:endParaRPr lang="es-ES"/>
        </a:p>
      </dgm:t>
    </dgm:pt>
    <dgm:pt modelId="{2B703584-B89B-417B-84BA-F8D7F8C033FF}" type="sibTrans" cxnId="{39DD334F-B475-43CD-836F-71C0635EFDB2}">
      <dgm:prSet custT="1"/>
      <dgm:spPr/>
      <dgm:t>
        <a:bodyPr/>
        <a:lstStyle/>
        <a:p>
          <a:pPr algn="ctr"/>
          <a:r>
            <a:rPr lang="es-ES" sz="1000" dirty="0"/>
            <a:t>MM04</a:t>
          </a:r>
        </a:p>
      </dgm:t>
    </dgm:pt>
    <dgm:pt modelId="{2A8D3955-58E2-4714-8D1A-005CB6B3375B}" type="asst">
      <dgm:prSet custT="1"/>
      <dgm:spPr/>
      <dgm:t>
        <a:bodyPr/>
        <a:lstStyle/>
        <a:p>
          <a:r>
            <a:rPr lang="es-ES" sz="900" dirty="0"/>
            <a:t>  Sandra Lizeth Lara Pérez</a:t>
          </a:r>
        </a:p>
        <a:p>
          <a:r>
            <a:rPr lang="es-ES" sz="900" dirty="0"/>
            <a:t>Directora de Análisis y Seguimiento de Información</a:t>
          </a:r>
        </a:p>
      </dgm:t>
    </dgm:pt>
    <dgm:pt modelId="{C7F2EEB0-37A8-4D6A-8C3B-0D3C0CEDD72D}" type="parTrans" cxnId="{98027BBA-354B-448F-97C9-542C04E87943}">
      <dgm:prSet/>
      <dgm:spPr/>
      <dgm:t>
        <a:bodyPr/>
        <a:lstStyle/>
        <a:p>
          <a:endParaRPr lang="es-ES"/>
        </a:p>
      </dgm:t>
    </dgm:pt>
    <dgm:pt modelId="{9ECBF190-44F0-404D-A044-C0FAD5924EBE}" type="sibTrans" cxnId="{98027BBA-354B-448F-97C9-542C04E87943}">
      <dgm:prSet custT="1"/>
      <dgm:spPr/>
      <dgm:t>
        <a:bodyPr/>
        <a:lstStyle/>
        <a:p>
          <a:pPr algn="ctr"/>
          <a:r>
            <a:rPr lang="es-ES" sz="1000" dirty="0"/>
            <a:t>MM03</a:t>
          </a:r>
        </a:p>
      </dgm:t>
    </dgm:pt>
    <dgm:pt modelId="{DE8BC7A2-4988-4AA5-B835-BC916839F379}" type="asst">
      <dgm:prSet custT="1"/>
      <dgm:spPr/>
      <dgm:t>
        <a:bodyPr/>
        <a:lstStyle/>
        <a:p>
          <a:r>
            <a:rPr lang="es-ES" sz="900" dirty="0"/>
            <a:t> Susana Guadalupe Ortiz Galindo</a:t>
          </a:r>
        </a:p>
        <a:p>
          <a:r>
            <a:rPr lang="es-ES" sz="900" dirty="0"/>
            <a:t>Jefa del Departamento de Transparencia e Informática</a:t>
          </a:r>
          <a:endParaRPr lang="es-ES" sz="800" dirty="0"/>
        </a:p>
      </dgm:t>
    </dgm:pt>
    <dgm:pt modelId="{A3CAF79B-2037-4F00-BA6C-A1D2E98C6E0B}" type="parTrans" cxnId="{2129CCFA-0DEF-4139-B115-1F195576692F}">
      <dgm:prSet/>
      <dgm:spPr/>
      <dgm:t>
        <a:bodyPr/>
        <a:lstStyle/>
        <a:p>
          <a:endParaRPr lang="es-ES"/>
        </a:p>
      </dgm:t>
    </dgm:pt>
    <dgm:pt modelId="{BBCFE59F-A01D-4D8D-BD56-3637BFF9CCC7}" type="sibTrans" cxnId="{2129CCFA-0DEF-4139-B115-1F195576692F}">
      <dgm:prSet custT="1"/>
      <dgm:spPr/>
      <dgm:t>
        <a:bodyPr/>
        <a:lstStyle/>
        <a:p>
          <a:pPr algn="ctr"/>
          <a:r>
            <a:rPr lang="es-ES" sz="1000" dirty="0"/>
            <a:t>MM07</a:t>
          </a:r>
        </a:p>
      </dgm:t>
    </dgm:pt>
    <dgm:pt modelId="{C8513766-91D4-4AA4-BC2F-960DCE0B0509}" type="pres">
      <dgm:prSet presAssocID="{8635534C-F6C8-447C-998A-4EABADF0FD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29A5F5-D777-4C5C-A962-110066F15597}" type="pres">
      <dgm:prSet presAssocID="{F5316DEC-6E07-4262-B9CE-D73894909058}" presName="hierRoot1" presStyleCnt="0">
        <dgm:presLayoutVars>
          <dgm:hierBranch val="init"/>
        </dgm:presLayoutVars>
      </dgm:prSet>
      <dgm:spPr/>
    </dgm:pt>
    <dgm:pt modelId="{F02634A5-4B46-481D-8C00-46ACE957531E}" type="pres">
      <dgm:prSet presAssocID="{F5316DEC-6E07-4262-B9CE-D73894909058}" presName="rootComposite1" presStyleCnt="0"/>
      <dgm:spPr/>
    </dgm:pt>
    <dgm:pt modelId="{F0842ACA-589B-4219-B659-CC952BBB51E5}" type="pres">
      <dgm:prSet presAssocID="{F5316DEC-6E07-4262-B9CE-D73894909058}" presName="rootText1" presStyleLbl="node0" presStyleIdx="0" presStyleCnt="3" custScaleX="144945">
        <dgm:presLayoutVars>
          <dgm:chMax/>
          <dgm:chPref val="3"/>
        </dgm:presLayoutVars>
      </dgm:prSet>
      <dgm:spPr/>
    </dgm:pt>
    <dgm:pt modelId="{AF8B7D12-3BF8-45D0-B69E-80C0B9B178FF}" type="pres">
      <dgm:prSet presAssocID="{F5316DEC-6E07-4262-B9CE-D73894909058}" presName="titleText1" presStyleLbl="fgAcc0" presStyleIdx="0" presStyleCnt="3" custLinFactNeighborX="15255" custLinFactNeighborY="18809">
        <dgm:presLayoutVars>
          <dgm:chMax val="0"/>
          <dgm:chPref val="0"/>
        </dgm:presLayoutVars>
      </dgm:prSet>
      <dgm:spPr/>
    </dgm:pt>
    <dgm:pt modelId="{B917C75D-2B5C-4C4D-B46E-E2BCA1C8A973}" type="pres">
      <dgm:prSet presAssocID="{F5316DEC-6E07-4262-B9CE-D73894909058}" presName="rootConnector1" presStyleLbl="node1" presStyleIdx="0" presStyleCnt="0"/>
      <dgm:spPr/>
    </dgm:pt>
    <dgm:pt modelId="{CE6495E2-0E07-4C03-A3FA-84011B3EB24C}" type="pres">
      <dgm:prSet presAssocID="{F5316DEC-6E07-4262-B9CE-D73894909058}" presName="hierChild2" presStyleCnt="0"/>
      <dgm:spPr/>
    </dgm:pt>
    <dgm:pt modelId="{A482458E-C4EC-4CB0-81CC-2764B034E671}" type="pres">
      <dgm:prSet presAssocID="{F5316DEC-6E07-4262-B9CE-D73894909058}" presName="hierChild3" presStyleCnt="0"/>
      <dgm:spPr/>
    </dgm:pt>
    <dgm:pt modelId="{9D488CEC-CD85-4720-90D4-D0354D06FA42}" type="pres">
      <dgm:prSet presAssocID="{3EEFEAF6-405A-4A50-8F31-D0091D9CEABE}" presName="Name96" presStyleLbl="parChTrans1D2" presStyleIdx="0" presStyleCnt="7"/>
      <dgm:spPr/>
    </dgm:pt>
    <dgm:pt modelId="{068F1F2D-6D37-4C74-B25C-0D18DF8A4880}" type="pres">
      <dgm:prSet presAssocID="{F1DCD569-7F32-411F-8546-D7EF9EF6FB8C}" presName="hierRoot3" presStyleCnt="0">
        <dgm:presLayoutVars>
          <dgm:hierBranch val="init"/>
        </dgm:presLayoutVars>
      </dgm:prSet>
      <dgm:spPr/>
    </dgm:pt>
    <dgm:pt modelId="{B7BC2EE1-75E3-4038-BDB3-A47DCBDE3DF5}" type="pres">
      <dgm:prSet presAssocID="{F1DCD569-7F32-411F-8546-D7EF9EF6FB8C}" presName="rootComposite3" presStyleCnt="0"/>
      <dgm:spPr/>
    </dgm:pt>
    <dgm:pt modelId="{8E0177EB-6728-4E03-A55D-B0D9B927F501}" type="pres">
      <dgm:prSet presAssocID="{F1DCD569-7F32-411F-8546-D7EF9EF6FB8C}" presName="rootText3" presStyleLbl="asst1" presStyleIdx="0" presStyleCnt="7" custScaleX="114596">
        <dgm:presLayoutVars>
          <dgm:chPref val="3"/>
        </dgm:presLayoutVars>
      </dgm:prSet>
      <dgm:spPr/>
    </dgm:pt>
    <dgm:pt modelId="{70313794-0B75-4C45-A8DB-3AAD647AE79E}" type="pres">
      <dgm:prSet presAssocID="{F1DCD569-7F32-411F-8546-D7EF9EF6FB8C}" presName="titleText3" presStyleLbl="fgAcc2" presStyleIdx="0" presStyleCnt="7" custLinFactNeighborX="3332" custLinFactNeighborY="4762">
        <dgm:presLayoutVars>
          <dgm:chMax val="0"/>
          <dgm:chPref val="0"/>
        </dgm:presLayoutVars>
      </dgm:prSet>
      <dgm:spPr/>
    </dgm:pt>
    <dgm:pt modelId="{F68E5926-7814-4A4E-999A-0DE8B2CD469D}" type="pres">
      <dgm:prSet presAssocID="{F1DCD569-7F32-411F-8546-D7EF9EF6FB8C}" presName="rootConnector3" presStyleLbl="asst1" presStyleIdx="0" presStyleCnt="7"/>
      <dgm:spPr/>
    </dgm:pt>
    <dgm:pt modelId="{C6AF8E3D-4431-44F2-B6D5-6260E061AB1F}" type="pres">
      <dgm:prSet presAssocID="{F1DCD569-7F32-411F-8546-D7EF9EF6FB8C}" presName="hierChild6" presStyleCnt="0"/>
      <dgm:spPr/>
    </dgm:pt>
    <dgm:pt modelId="{25CC6FC4-5571-4635-84D8-ACA652210FC6}" type="pres">
      <dgm:prSet presAssocID="{F1DCD569-7F32-411F-8546-D7EF9EF6FB8C}" presName="hierChild7" presStyleCnt="0"/>
      <dgm:spPr/>
    </dgm:pt>
    <dgm:pt modelId="{E54E73F6-0D3B-48D9-BDE3-E242B0967419}" type="pres">
      <dgm:prSet presAssocID="{48A0C87A-8F29-4042-8738-2F75FB757B36}" presName="Name96" presStyleLbl="parChTrans1D2" presStyleIdx="1" presStyleCnt="7"/>
      <dgm:spPr/>
    </dgm:pt>
    <dgm:pt modelId="{D36BB473-327C-42A0-86B5-8E2E42361406}" type="pres">
      <dgm:prSet presAssocID="{B12CFCE9-B9C8-4AC5-B666-1688CFFD4866}" presName="hierRoot3" presStyleCnt="0">
        <dgm:presLayoutVars>
          <dgm:hierBranch val="init"/>
        </dgm:presLayoutVars>
      </dgm:prSet>
      <dgm:spPr/>
    </dgm:pt>
    <dgm:pt modelId="{CAB4C6C0-6C55-4774-BA2F-26CD0C53DE64}" type="pres">
      <dgm:prSet presAssocID="{B12CFCE9-B9C8-4AC5-B666-1688CFFD4866}" presName="rootComposite3" presStyleCnt="0"/>
      <dgm:spPr/>
    </dgm:pt>
    <dgm:pt modelId="{AD6A884C-3C55-4687-99B2-1DF6214244C3}" type="pres">
      <dgm:prSet presAssocID="{B12CFCE9-B9C8-4AC5-B666-1688CFFD4866}" presName="rootText3" presStyleLbl="asst1" presStyleIdx="1" presStyleCnt="7" custScaleX="111420">
        <dgm:presLayoutVars>
          <dgm:chPref val="3"/>
        </dgm:presLayoutVars>
      </dgm:prSet>
      <dgm:spPr/>
    </dgm:pt>
    <dgm:pt modelId="{E5CB5743-DE97-446F-92A5-B57D9BEF301C}" type="pres">
      <dgm:prSet presAssocID="{B12CFCE9-B9C8-4AC5-B666-1688CFFD4866}" presName="titleText3" presStyleLbl="fgAcc2" presStyleIdx="1" presStyleCnt="7" custLinFactNeighborX="13173" custLinFactNeighborY="10261">
        <dgm:presLayoutVars>
          <dgm:chMax val="0"/>
          <dgm:chPref val="0"/>
        </dgm:presLayoutVars>
      </dgm:prSet>
      <dgm:spPr/>
    </dgm:pt>
    <dgm:pt modelId="{BE713DD9-410C-4712-8BB5-6366B01CC9BD}" type="pres">
      <dgm:prSet presAssocID="{B12CFCE9-B9C8-4AC5-B666-1688CFFD4866}" presName="rootConnector3" presStyleLbl="asst1" presStyleIdx="1" presStyleCnt="7"/>
      <dgm:spPr/>
    </dgm:pt>
    <dgm:pt modelId="{1BB26992-97E1-49C9-824F-26CC019F297D}" type="pres">
      <dgm:prSet presAssocID="{B12CFCE9-B9C8-4AC5-B666-1688CFFD4866}" presName="hierChild6" presStyleCnt="0"/>
      <dgm:spPr/>
    </dgm:pt>
    <dgm:pt modelId="{D8A7B505-6023-4188-916C-FB33003215F6}" type="pres">
      <dgm:prSet presAssocID="{B12CFCE9-B9C8-4AC5-B666-1688CFFD4866}" presName="hierChild7" presStyleCnt="0"/>
      <dgm:spPr/>
    </dgm:pt>
    <dgm:pt modelId="{271882D7-E5A2-41B3-8DAE-AB62F3344452}" type="pres">
      <dgm:prSet presAssocID="{399D64CE-CCDC-41A3-98B6-EA9C063D51DA}" presName="Name96" presStyleLbl="parChTrans1D2" presStyleIdx="2" presStyleCnt="7"/>
      <dgm:spPr/>
    </dgm:pt>
    <dgm:pt modelId="{DC4B404D-4D9D-4460-A16A-F76F45EAFA6E}" type="pres">
      <dgm:prSet presAssocID="{0DE16963-F0AD-4F61-AC0D-C823974131D3}" presName="hierRoot3" presStyleCnt="0">
        <dgm:presLayoutVars>
          <dgm:hierBranch val="init"/>
        </dgm:presLayoutVars>
      </dgm:prSet>
      <dgm:spPr/>
    </dgm:pt>
    <dgm:pt modelId="{C40874A4-2D88-4A12-97AD-C27B47134933}" type="pres">
      <dgm:prSet presAssocID="{0DE16963-F0AD-4F61-AC0D-C823974131D3}" presName="rootComposite3" presStyleCnt="0"/>
      <dgm:spPr/>
    </dgm:pt>
    <dgm:pt modelId="{D2E2CA4F-EB16-492A-ACA7-AF2B71F2399D}" type="pres">
      <dgm:prSet presAssocID="{0DE16963-F0AD-4F61-AC0D-C823974131D3}" presName="rootText3" presStyleLbl="asst1" presStyleIdx="2" presStyleCnt="7" custScaleX="110656">
        <dgm:presLayoutVars>
          <dgm:chPref val="3"/>
        </dgm:presLayoutVars>
      </dgm:prSet>
      <dgm:spPr/>
    </dgm:pt>
    <dgm:pt modelId="{4C86E5AA-0BE5-4114-A12D-195D37DF1236}" type="pres">
      <dgm:prSet presAssocID="{0DE16963-F0AD-4F61-AC0D-C823974131D3}" presName="titleText3" presStyleLbl="fgAcc2" presStyleIdx="2" presStyleCnt="7" custLinFactNeighborX="4846" custLinFactNeighborY="20286">
        <dgm:presLayoutVars>
          <dgm:chMax val="0"/>
          <dgm:chPref val="0"/>
        </dgm:presLayoutVars>
      </dgm:prSet>
      <dgm:spPr/>
    </dgm:pt>
    <dgm:pt modelId="{9F8EB3EC-216C-4994-BE73-D53F010614A5}" type="pres">
      <dgm:prSet presAssocID="{0DE16963-F0AD-4F61-AC0D-C823974131D3}" presName="rootConnector3" presStyleLbl="asst1" presStyleIdx="2" presStyleCnt="7"/>
      <dgm:spPr/>
    </dgm:pt>
    <dgm:pt modelId="{5D14F6D3-3559-4266-9EE9-176F3085AFA1}" type="pres">
      <dgm:prSet presAssocID="{0DE16963-F0AD-4F61-AC0D-C823974131D3}" presName="hierChild6" presStyleCnt="0"/>
      <dgm:spPr/>
    </dgm:pt>
    <dgm:pt modelId="{02E7AAAE-174D-4CE4-A353-6073870957B0}" type="pres">
      <dgm:prSet presAssocID="{0DE16963-F0AD-4F61-AC0D-C823974131D3}" presName="hierChild7" presStyleCnt="0"/>
      <dgm:spPr/>
    </dgm:pt>
    <dgm:pt modelId="{7F8D99FD-7054-4CEA-8156-AC5F05C734EE}" type="pres">
      <dgm:prSet presAssocID="{DAF94B6D-9735-4FFB-8B7E-4D3D5A1A036E}" presName="Name96" presStyleLbl="parChTrans1D2" presStyleIdx="3" presStyleCnt="7"/>
      <dgm:spPr/>
    </dgm:pt>
    <dgm:pt modelId="{CA6506A0-D628-43C7-942D-A152BE00C300}" type="pres">
      <dgm:prSet presAssocID="{EE860BC2-7241-434C-B02C-D3E0D3637644}" presName="hierRoot3" presStyleCnt="0">
        <dgm:presLayoutVars>
          <dgm:hierBranch val="init"/>
        </dgm:presLayoutVars>
      </dgm:prSet>
      <dgm:spPr/>
    </dgm:pt>
    <dgm:pt modelId="{BFA6A05D-225E-4FC8-9B61-2E0787EA38D2}" type="pres">
      <dgm:prSet presAssocID="{EE860BC2-7241-434C-B02C-D3E0D3637644}" presName="rootComposite3" presStyleCnt="0"/>
      <dgm:spPr/>
    </dgm:pt>
    <dgm:pt modelId="{234B84DC-CD29-433A-B93E-F83E0A3601D3}" type="pres">
      <dgm:prSet presAssocID="{EE860BC2-7241-434C-B02C-D3E0D3637644}" presName="rootText3" presStyleLbl="asst1" presStyleIdx="3" presStyleCnt="7" custScaleX="111071">
        <dgm:presLayoutVars>
          <dgm:chPref val="3"/>
        </dgm:presLayoutVars>
      </dgm:prSet>
      <dgm:spPr/>
    </dgm:pt>
    <dgm:pt modelId="{44258716-C8B1-494C-B7F2-383507DE6D6A}" type="pres">
      <dgm:prSet presAssocID="{EE860BC2-7241-434C-B02C-D3E0D3637644}" presName="titleText3" presStyleLbl="fgAcc2" presStyleIdx="3" presStyleCnt="7" custLinFactNeighborX="10402" custLinFactNeighborY="447">
        <dgm:presLayoutVars>
          <dgm:chMax val="0"/>
          <dgm:chPref val="0"/>
        </dgm:presLayoutVars>
      </dgm:prSet>
      <dgm:spPr/>
    </dgm:pt>
    <dgm:pt modelId="{FC911CDD-4AE9-4106-BE1B-A9C53A434939}" type="pres">
      <dgm:prSet presAssocID="{EE860BC2-7241-434C-B02C-D3E0D3637644}" presName="rootConnector3" presStyleLbl="asst1" presStyleIdx="3" presStyleCnt="7"/>
      <dgm:spPr/>
    </dgm:pt>
    <dgm:pt modelId="{B60DB230-26EF-4B81-A860-BE1DA46A690C}" type="pres">
      <dgm:prSet presAssocID="{EE860BC2-7241-434C-B02C-D3E0D3637644}" presName="hierChild6" presStyleCnt="0"/>
      <dgm:spPr/>
    </dgm:pt>
    <dgm:pt modelId="{54AB5CDF-D2AB-4776-A40F-856505FF50A4}" type="pres">
      <dgm:prSet presAssocID="{EE860BC2-7241-434C-B02C-D3E0D3637644}" presName="hierChild7" presStyleCnt="0"/>
      <dgm:spPr/>
    </dgm:pt>
    <dgm:pt modelId="{04A9BD4B-0A8E-4963-9123-5CFF0038A13B}" type="pres">
      <dgm:prSet presAssocID="{325FB54D-CBBD-4481-BFC2-FDFCDEBA3D7A}" presName="Name96" presStyleLbl="parChTrans1D2" presStyleIdx="4" presStyleCnt="7"/>
      <dgm:spPr/>
    </dgm:pt>
    <dgm:pt modelId="{8A2DD127-C9AE-418D-96B3-37E9318A3EFB}" type="pres">
      <dgm:prSet presAssocID="{D3BF381A-4E8C-41A9-A777-77225C5D1294}" presName="hierRoot3" presStyleCnt="0">
        <dgm:presLayoutVars>
          <dgm:hierBranch val="init"/>
        </dgm:presLayoutVars>
      </dgm:prSet>
      <dgm:spPr/>
    </dgm:pt>
    <dgm:pt modelId="{006322F7-1B5A-4197-91D8-3CD375B1FA57}" type="pres">
      <dgm:prSet presAssocID="{D3BF381A-4E8C-41A9-A777-77225C5D1294}" presName="rootComposite3" presStyleCnt="0"/>
      <dgm:spPr/>
    </dgm:pt>
    <dgm:pt modelId="{CD4C91AA-BDE6-4277-B219-F6B5A2B48438}" type="pres">
      <dgm:prSet presAssocID="{D3BF381A-4E8C-41A9-A777-77225C5D1294}" presName="rootText3" presStyleLbl="asst1" presStyleIdx="4" presStyleCnt="7" custScaleX="109986" custLinFactNeighborX="3120" custLinFactNeighborY="60">
        <dgm:presLayoutVars>
          <dgm:chPref val="3"/>
        </dgm:presLayoutVars>
      </dgm:prSet>
      <dgm:spPr/>
    </dgm:pt>
    <dgm:pt modelId="{437D883F-AD6F-452E-B4B8-B884BFD1E39C}" type="pres">
      <dgm:prSet presAssocID="{D3BF381A-4E8C-41A9-A777-77225C5D1294}" presName="titleText3" presStyleLbl="fgAcc2" presStyleIdx="4" presStyleCnt="7" custLinFactNeighborX="13172" custLinFactNeighborY="15336">
        <dgm:presLayoutVars>
          <dgm:chMax val="0"/>
          <dgm:chPref val="0"/>
        </dgm:presLayoutVars>
      </dgm:prSet>
      <dgm:spPr/>
    </dgm:pt>
    <dgm:pt modelId="{CE9543DD-5BE3-4DBA-83A1-DA26723A3C97}" type="pres">
      <dgm:prSet presAssocID="{D3BF381A-4E8C-41A9-A777-77225C5D1294}" presName="rootConnector3" presStyleLbl="asst1" presStyleIdx="4" presStyleCnt="7"/>
      <dgm:spPr/>
    </dgm:pt>
    <dgm:pt modelId="{AEED9C3A-7733-43E2-AD94-C33806E12821}" type="pres">
      <dgm:prSet presAssocID="{D3BF381A-4E8C-41A9-A777-77225C5D1294}" presName="hierChild6" presStyleCnt="0"/>
      <dgm:spPr/>
    </dgm:pt>
    <dgm:pt modelId="{25A8C215-E559-481E-9015-384A2DC93534}" type="pres">
      <dgm:prSet presAssocID="{D3BF381A-4E8C-41A9-A777-77225C5D1294}" presName="hierChild7" presStyleCnt="0"/>
      <dgm:spPr/>
    </dgm:pt>
    <dgm:pt modelId="{F590C290-E3C5-436D-8A80-117AA11FDC22}" type="pres">
      <dgm:prSet presAssocID="{61C0B772-3D7A-4126-885E-A62C95E51A99}" presName="Name96" presStyleLbl="parChTrans1D2" presStyleIdx="5" presStyleCnt="7"/>
      <dgm:spPr/>
    </dgm:pt>
    <dgm:pt modelId="{C2905826-9504-4B59-83A3-8EF6643CDA02}" type="pres">
      <dgm:prSet presAssocID="{741812F1-8C2C-425A-8D0A-C1284DE5A16F}" presName="hierRoot3" presStyleCnt="0">
        <dgm:presLayoutVars>
          <dgm:hierBranch val="init"/>
        </dgm:presLayoutVars>
      </dgm:prSet>
      <dgm:spPr/>
    </dgm:pt>
    <dgm:pt modelId="{F039772D-8F06-430B-AB53-711664B9B22D}" type="pres">
      <dgm:prSet presAssocID="{741812F1-8C2C-425A-8D0A-C1284DE5A16F}" presName="rootComposite3" presStyleCnt="0"/>
      <dgm:spPr/>
    </dgm:pt>
    <dgm:pt modelId="{D7C56DDA-7BDF-4400-B626-FE5318E8709D}" type="pres">
      <dgm:prSet presAssocID="{741812F1-8C2C-425A-8D0A-C1284DE5A16F}" presName="rootText3" presStyleLbl="asst1" presStyleIdx="5" presStyleCnt="7" custScaleX="111875">
        <dgm:presLayoutVars>
          <dgm:chPref val="3"/>
        </dgm:presLayoutVars>
      </dgm:prSet>
      <dgm:spPr/>
    </dgm:pt>
    <dgm:pt modelId="{904979EA-8DC9-4880-9591-412663EC4769}" type="pres">
      <dgm:prSet presAssocID="{741812F1-8C2C-425A-8D0A-C1284DE5A16F}" presName="titleText3" presStyleLbl="fgAcc2" presStyleIdx="5" presStyleCnt="7">
        <dgm:presLayoutVars>
          <dgm:chMax val="0"/>
          <dgm:chPref val="0"/>
        </dgm:presLayoutVars>
      </dgm:prSet>
      <dgm:spPr/>
    </dgm:pt>
    <dgm:pt modelId="{4B1F63B9-A765-4587-8C19-1A5EAF9BAFAD}" type="pres">
      <dgm:prSet presAssocID="{741812F1-8C2C-425A-8D0A-C1284DE5A16F}" presName="rootConnector3" presStyleLbl="asst1" presStyleIdx="5" presStyleCnt="7"/>
      <dgm:spPr/>
    </dgm:pt>
    <dgm:pt modelId="{85045A80-7F2E-46E4-A9A6-AFDA772EAA53}" type="pres">
      <dgm:prSet presAssocID="{741812F1-8C2C-425A-8D0A-C1284DE5A16F}" presName="hierChild6" presStyleCnt="0"/>
      <dgm:spPr/>
    </dgm:pt>
    <dgm:pt modelId="{0EED9DA2-DEB5-4D74-80DD-8161BE6F310B}" type="pres">
      <dgm:prSet presAssocID="{741812F1-8C2C-425A-8D0A-C1284DE5A16F}" presName="hierChild7" presStyleCnt="0"/>
      <dgm:spPr/>
    </dgm:pt>
    <dgm:pt modelId="{C2C16C9D-F49C-4935-84CE-5032F5A0A66A}" type="pres">
      <dgm:prSet presAssocID="{E3014051-8CD5-4CED-9749-F0F56987BEF0}" presName="Name96" presStyleLbl="parChTrans1D2" presStyleIdx="6" presStyleCnt="7"/>
      <dgm:spPr/>
    </dgm:pt>
    <dgm:pt modelId="{33355E76-5A80-4F26-9972-571C3FD29FCE}" type="pres">
      <dgm:prSet presAssocID="{4B41A67E-3B2F-41E9-A318-2616E8A76464}" presName="hierRoot3" presStyleCnt="0">
        <dgm:presLayoutVars>
          <dgm:hierBranch val="init"/>
        </dgm:presLayoutVars>
      </dgm:prSet>
      <dgm:spPr/>
    </dgm:pt>
    <dgm:pt modelId="{241499C1-6A2F-4C25-89CC-5E005082FAAE}" type="pres">
      <dgm:prSet presAssocID="{4B41A67E-3B2F-41E9-A318-2616E8A76464}" presName="rootComposite3" presStyleCnt="0"/>
      <dgm:spPr/>
    </dgm:pt>
    <dgm:pt modelId="{55AB4C4A-6F79-4BB8-B5AC-4290BF767D79}" type="pres">
      <dgm:prSet presAssocID="{4B41A67E-3B2F-41E9-A318-2616E8A76464}" presName="rootText3" presStyleLbl="asst1" presStyleIdx="6" presStyleCnt="7" custScaleX="139028" custScaleY="114509">
        <dgm:presLayoutVars>
          <dgm:chPref val="3"/>
        </dgm:presLayoutVars>
      </dgm:prSet>
      <dgm:spPr/>
    </dgm:pt>
    <dgm:pt modelId="{C86F7EE8-A1A2-478A-B493-575400605FE5}" type="pres">
      <dgm:prSet presAssocID="{4B41A67E-3B2F-41E9-A318-2616E8A76464}" presName="titleText3" presStyleLbl="fgAcc2" presStyleIdx="6" presStyleCnt="7" custLinFactNeighborX="21169" custLinFactNeighborY="63412">
        <dgm:presLayoutVars>
          <dgm:chMax val="0"/>
          <dgm:chPref val="0"/>
        </dgm:presLayoutVars>
      </dgm:prSet>
      <dgm:spPr/>
    </dgm:pt>
    <dgm:pt modelId="{73AB1C8D-63BB-410A-8C34-61588E543CCE}" type="pres">
      <dgm:prSet presAssocID="{4B41A67E-3B2F-41E9-A318-2616E8A76464}" presName="rootConnector3" presStyleLbl="asst1" presStyleIdx="6" presStyleCnt="7"/>
      <dgm:spPr/>
    </dgm:pt>
    <dgm:pt modelId="{356D3B9B-895F-4C68-BC5C-20E8B53BFFAD}" type="pres">
      <dgm:prSet presAssocID="{4B41A67E-3B2F-41E9-A318-2616E8A76464}" presName="hierChild6" presStyleCnt="0"/>
      <dgm:spPr/>
    </dgm:pt>
    <dgm:pt modelId="{53A497B5-3597-462B-A008-E1192C4097BA}" type="pres">
      <dgm:prSet presAssocID="{4B41A67E-3B2F-41E9-A318-2616E8A76464}" presName="hierChild7" presStyleCnt="0"/>
      <dgm:spPr/>
    </dgm:pt>
    <dgm:pt modelId="{ADFE350C-F6C6-457E-B5C7-71D110DF331B}" type="pres">
      <dgm:prSet presAssocID="{2A8D3955-58E2-4714-8D1A-005CB6B3375B}" presName="hierRoot1" presStyleCnt="0">
        <dgm:presLayoutVars>
          <dgm:hierBranch val="init"/>
        </dgm:presLayoutVars>
      </dgm:prSet>
      <dgm:spPr/>
    </dgm:pt>
    <dgm:pt modelId="{6143D24D-AF07-46BE-86E0-38C6C853C15C}" type="pres">
      <dgm:prSet presAssocID="{2A8D3955-58E2-4714-8D1A-005CB6B3375B}" presName="rootComposite1" presStyleCnt="0"/>
      <dgm:spPr/>
    </dgm:pt>
    <dgm:pt modelId="{5EE3FC9C-92F6-404E-99AB-F29C7596C294}" type="pres">
      <dgm:prSet presAssocID="{2A8D3955-58E2-4714-8D1A-005CB6B3375B}" presName="rootText1" presStyleLbl="node0" presStyleIdx="1" presStyleCnt="3" custScaleX="117269" custLinFactY="55390" custLinFactNeighborX="69252" custLinFactNeighborY="100000">
        <dgm:presLayoutVars>
          <dgm:chMax/>
          <dgm:chPref val="3"/>
        </dgm:presLayoutVars>
      </dgm:prSet>
      <dgm:spPr/>
    </dgm:pt>
    <dgm:pt modelId="{98EB427F-18E0-4BA6-84E4-5A9B23A15B17}" type="pres">
      <dgm:prSet presAssocID="{2A8D3955-58E2-4714-8D1A-005CB6B3375B}" presName="titleText1" presStyleLbl="fgAcc0" presStyleIdx="1" presStyleCnt="3" custLinFactY="200000" custLinFactNeighborX="95216" custLinFactNeighborY="265120">
        <dgm:presLayoutVars>
          <dgm:chMax val="0"/>
          <dgm:chPref val="0"/>
        </dgm:presLayoutVars>
      </dgm:prSet>
      <dgm:spPr/>
    </dgm:pt>
    <dgm:pt modelId="{D8CAA48E-0133-41B1-86ED-4ABB615E9344}" type="pres">
      <dgm:prSet presAssocID="{2A8D3955-58E2-4714-8D1A-005CB6B3375B}" presName="rootConnector1" presStyleLbl="asst0" presStyleIdx="0" presStyleCnt="0"/>
      <dgm:spPr/>
    </dgm:pt>
    <dgm:pt modelId="{6D6D6014-817C-4596-B564-DE22A041DA4B}" type="pres">
      <dgm:prSet presAssocID="{2A8D3955-58E2-4714-8D1A-005CB6B3375B}" presName="hierChild2" presStyleCnt="0"/>
      <dgm:spPr/>
    </dgm:pt>
    <dgm:pt modelId="{E156EDEC-B0CC-42B4-AB37-F1F2A3A7D48A}" type="pres">
      <dgm:prSet presAssocID="{2A8D3955-58E2-4714-8D1A-005CB6B3375B}" presName="hierChild3" presStyleCnt="0"/>
      <dgm:spPr/>
    </dgm:pt>
    <dgm:pt modelId="{4A8259C3-6800-47DE-8AFF-AC31C7252C21}" type="pres">
      <dgm:prSet presAssocID="{DE8BC7A2-4988-4AA5-B835-BC916839F379}" presName="hierRoot1" presStyleCnt="0">
        <dgm:presLayoutVars>
          <dgm:hierBranch val="init"/>
        </dgm:presLayoutVars>
      </dgm:prSet>
      <dgm:spPr/>
    </dgm:pt>
    <dgm:pt modelId="{A21DB9F7-B14C-472A-8D35-4FCF5A33B019}" type="pres">
      <dgm:prSet presAssocID="{DE8BC7A2-4988-4AA5-B835-BC916839F379}" presName="rootComposite1" presStyleCnt="0"/>
      <dgm:spPr/>
    </dgm:pt>
    <dgm:pt modelId="{5CD08D23-D806-406D-83FD-666562426BDB}" type="pres">
      <dgm:prSet presAssocID="{DE8BC7A2-4988-4AA5-B835-BC916839F379}" presName="rootText1" presStyleLbl="node0" presStyleIdx="2" presStyleCnt="3" custScaleX="112424" custLinFactY="110058" custLinFactNeighborX="-66807" custLinFactNeighborY="200000">
        <dgm:presLayoutVars>
          <dgm:chMax/>
          <dgm:chPref val="3"/>
        </dgm:presLayoutVars>
      </dgm:prSet>
      <dgm:spPr/>
    </dgm:pt>
    <dgm:pt modelId="{B2EC9BA3-86A4-4FCD-886A-1183F5C6A1ED}" type="pres">
      <dgm:prSet presAssocID="{DE8BC7A2-4988-4AA5-B835-BC916839F379}" presName="titleText1" presStyleLbl="fgAcc0" presStyleIdx="2" presStyleCnt="3" custLinFactY="440564" custLinFactNeighborX="-69760" custLinFactNeighborY="500000">
        <dgm:presLayoutVars>
          <dgm:chMax val="0"/>
          <dgm:chPref val="0"/>
        </dgm:presLayoutVars>
      </dgm:prSet>
      <dgm:spPr/>
    </dgm:pt>
    <dgm:pt modelId="{42544E5B-1E33-47A2-8A9D-F1228A076563}" type="pres">
      <dgm:prSet presAssocID="{DE8BC7A2-4988-4AA5-B835-BC916839F379}" presName="rootConnector1" presStyleLbl="asst0" presStyleIdx="0" presStyleCnt="0"/>
      <dgm:spPr/>
    </dgm:pt>
    <dgm:pt modelId="{71167EC6-F804-413B-8F9E-4D9C80E4D8EC}" type="pres">
      <dgm:prSet presAssocID="{DE8BC7A2-4988-4AA5-B835-BC916839F379}" presName="hierChild2" presStyleCnt="0"/>
      <dgm:spPr/>
    </dgm:pt>
    <dgm:pt modelId="{5B923DE4-630A-412E-88DA-089BA8CAC0F0}" type="pres">
      <dgm:prSet presAssocID="{DE8BC7A2-4988-4AA5-B835-BC916839F379}" presName="hierChild3" presStyleCnt="0"/>
      <dgm:spPr/>
    </dgm:pt>
  </dgm:ptLst>
  <dgm:cxnLst>
    <dgm:cxn modelId="{BC74F101-5280-4794-9C0B-16A1E264B612}" type="presOf" srcId="{4D97C478-2489-4383-9CF7-D41EAE963E9A}" destId="{C86F7EE8-A1A2-478A-B493-575400605FE5}" srcOrd="0" destOrd="0" presId="urn:microsoft.com/office/officeart/2008/layout/NameandTitleOrganizationalChart"/>
    <dgm:cxn modelId="{6076CB02-8930-4609-8FEB-5012C8F39E2D}" type="presOf" srcId="{E3014051-8CD5-4CED-9749-F0F56987BEF0}" destId="{C2C16C9D-F49C-4935-84CE-5032F5A0A66A}" srcOrd="0" destOrd="0" presId="urn:microsoft.com/office/officeart/2008/layout/NameandTitleOrganizationalChart"/>
    <dgm:cxn modelId="{E6666B04-616D-4716-807E-CA17B15E4AAA}" type="presOf" srcId="{8635534C-F6C8-447C-998A-4EABADF0FDED}" destId="{C8513766-91D4-4AA4-BC2F-960DCE0B0509}" srcOrd="0" destOrd="0" presId="urn:microsoft.com/office/officeart/2008/layout/NameandTitleOrganizationalChart"/>
    <dgm:cxn modelId="{25F7EF05-B0F5-4D6B-B8C7-875E6E7D9012}" type="presOf" srcId="{F1DCD569-7F32-411F-8546-D7EF9EF6FB8C}" destId="{F68E5926-7814-4A4E-999A-0DE8B2CD469D}" srcOrd="1" destOrd="0" presId="urn:microsoft.com/office/officeart/2008/layout/NameandTitleOrganizationalChart"/>
    <dgm:cxn modelId="{50C5B507-58B6-401B-99D0-0280469B0CE9}" type="presOf" srcId="{F5316DEC-6E07-4262-B9CE-D73894909058}" destId="{F0842ACA-589B-4219-B659-CC952BBB51E5}" srcOrd="0" destOrd="0" presId="urn:microsoft.com/office/officeart/2008/layout/NameandTitleOrganizationalChart"/>
    <dgm:cxn modelId="{77134B0F-1652-4B75-BCD2-2F57AE84BEBC}" type="presOf" srcId="{DAF94B6D-9735-4FFB-8B7E-4D3D5A1A036E}" destId="{7F8D99FD-7054-4CEA-8156-AC5F05C734EE}" srcOrd="0" destOrd="0" presId="urn:microsoft.com/office/officeart/2008/layout/NameandTitleOrganizationalChart"/>
    <dgm:cxn modelId="{509D5415-CADD-444C-9BB1-566DB0B90537}" type="presOf" srcId="{D3BF381A-4E8C-41A9-A777-77225C5D1294}" destId="{CE9543DD-5BE3-4DBA-83A1-DA26723A3C97}" srcOrd="1" destOrd="0" presId="urn:microsoft.com/office/officeart/2008/layout/NameandTitleOrganizationalChart"/>
    <dgm:cxn modelId="{53194C18-BB96-4230-8B0F-33CC0C4E806A}" type="presOf" srcId="{2B703584-B89B-417B-84BA-F8D7F8C033FF}" destId="{4C86E5AA-0BE5-4114-A12D-195D37DF1236}" srcOrd="0" destOrd="0" presId="urn:microsoft.com/office/officeart/2008/layout/NameandTitleOrganizationalChart"/>
    <dgm:cxn modelId="{96C3E225-708E-4212-9B48-BD256828D30A}" type="presOf" srcId="{325FB54D-CBBD-4481-BFC2-FDFCDEBA3D7A}" destId="{04A9BD4B-0A8E-4963-9123-5CFF0038A13B}" srcOrd="0" destOrd="0" presId="urn:microsoft.com/office/officeart/2008/layout/NameandTitleOrganizationalChart"/>
    <dgm:cxn modelId="{2BF7062A-EB65-4527-A3E3-C9311B7C8759}" type="presOf" srcId="{EE860BC2-7241-434C-B02C-D3E0D3637644}" destId="{234B84DC-CD29-433A-B93E-F83E0A3601D3}" srcOrd="0" destOrd="0" presId="urn:microsoft.com/office/officeart/2008/layout/NameandTitleOrganizationalChart"/>
    <dgm:cxn modelId="{8196512F-FE95-4C1B-B9B6-0DAEF0C52210}" type="presOf" srcId="{2A8D3955-58E2-4714-8D1A-005CB6B3375B}" destId="{5EE3FC9C-92F6-404E-99AB-F29C7596C294}" srcOrd="0" destOrd="0" presId="urn:microsoft.com/office/officeart/2008/layout/NameandTitleOrganizationalChart"/>
    <dgm:cxn modelId="{751DAC35-DE1C-4F5D-94A3-EB2679C2953A}" type="presOf" srcId="{399D64CE-CCDC-41A3-98B6-EA9C063D51DA}" destId="{271882D7-E5A2-41B3-8DAE-AB62F3344452}" srcOrd="0" destOrd="0" presId="urn:microsoft.com/office/officeart/2008/layout/NameandTitleOrganizationalChart"/>
    <dgm:cxn modelId="{0345715F-413F-4A9B-8231-CB75A0AC2842}" type="presOf" srcId="{2233696F-3BCE-49A0-8534-F3B05F03BE42}" destId="{70313794-0B75-4C45-A8DB-3AAD647AE79E}" srcOrd="0" destOrd="0" presId="urn:microsoft.com/office/officeart/2008/layout/NameandTitleOrganizationalChart"/>
    <dgm:cxn modelId="{A8E4DB61-A320-42CA-83E7-A4D3E445420D}" type="presOf" srcId="{741812F1-8C2C-425A-8D0A-C1284DE5A16F}" destId="{4B1F63B9-A765-4587-8C19-1A5EAF9BAFAD}" srcOrd="1" destOrd="0" presId="urn:microsoft.com/office/officeart/2008/layout/NameandTitleOrganizationalChart"/>
    <dgm:cxn modelId="{5EA68868-0FD6-4F63-A81F-728A2380DE7C}" type="presOf" srcId="{E82397DC-9206-4841-B68B-4B9C1C7AEA62}" destId="{44258716-C8B1-494C-B7F2-383507DE6D6A}" srcOrd="0" destOrd="0" presId="urn:microsoft.com/office/officeart/2008/layout/NameandTitleOrganizationalChart"/>
    <dgm:cxn modelId="{2D08636E-1363-45CB-AF69-C53E567E60ED}" srcId="{F5316DEC-6E07-4262-B9CE-D73894909058}" destId="{EE860BC2-7241-434C-B02C-D3E0D3637644}" srcOrd="3" destOrd="0" parTransId="{DAF94B6D-9735-4FFB-8B7E-4D3D5A1A036E}" sibTransId="{E82397DC-9206-4841-B68B-4B9C1C7AEA62}"/>
    <dgm:cxn modelId="{39DD334F-B475-43CD-836F-71C0635EFDB2}" srcId="{F5316DEC-6E07-4262-B9CE-D73894909058}" destId="{0DE16963-F0AD-4F61-AC0D-C823974131D3}" srcOrd="2" destOrd="0" parTransId="{399D64CE-CCDC-41A3-98B6-EA9C063D51DA}" sibTransId="{2B703584-B89B-417B-84BA-F8D7F8C033FF}"/>
    <dgm:cxn modelId="{95815B58-0812-4397-81DB-A64C22AFF828}" type="presOf" srcId="{D94EB19D-CAA7-45F2-A45F-75EBEC32A0DF}" destId="{437D883F-AD6F-452E-B4B8-B884BFD1E39C}" srcOrd="0" destOrd="0" presId="urn:microsoft.com/office/officeart/2008/layout/NameandTitleOrganizationalChart"/>
    <dgm:cxn modelId="{A695257F-967C-43E4-AA08-23250FFBF9F3}" type="presOf" srcId="{F759C484-06AF-4AEC-A471-4EC69BAA9239}" destId="{E5CB5743-DE97-446F-92A5-B57D9BEF301C}" srcOrd="0" destOrd="0" presId="urn:microsoft.com/office/officeart/2008/layout/NameandTitleOrganizationalChart"/>
    <dgm:cxn modelId="{68BD5080-74EC-453E-ADD4-C3BBFFDC30E8}" type="presOf" srcId="{BBCFE59F-A01D-4D8D-BD56-3637BFF9CCC7}" destId="{B2EC9BA3-86A4-4FCD-886A-1183F5C6A1ED}" srcOrd="0" destOrd="0" presId="urn:microsoft.com/office/officeart/2008/layout/NameandTitleOrganizationalChart"/>
    <dgm:cxn modelId="{CD72AA8C-A9C7-466C-B9CF-FDE2BD72276E}" srcId="{8635534C-F6C8-447C-998A-4EABADF0FDED}" destId="{F5316DEC-6E07-4262-B9CE-D73894909058}" srcOrd="0" destOrd="0" parTransId="{4627B867-BB56-4B75-9BC5-DA1307A12200}" sibTransId="{4E37BAC3-6E1E-4E77-937F-7A24D8AC1496}"/>
    <dgm:cxn modelId="{DAC38F90-66A3-4976-A76A-7AFDCE1979DC}" srcId="{F5316DEC-6E07-4262-B9CE-D73894909058}" destId="{F1DCD569-7F32-411F-8546-D7EF9EF6FB8C}" srcOrd="0" destOrd="0" parTransId="{3EEFEAF6-405A-4A50-8F31-D0091D9CEABE}" sibTransId="{2233696F-3BCE-49A0-8534-F3B05F03BE42}"/>
    <dgm:cxn modelId="{75872691-0373-48A1-A926-5A7929A4C893}" type="presOf" srcId="{B12CFCE9-B9C8-4AC5-B666-1688CFFD4866}" destId="{BE713DD9-410C-4712-8BB5-6366B01CC9BD}" srcOrd="1" destOrd="0" presId="urn:microsoft.com/office/officeart/2008/layout/NameandTitleOrganizationalChart"/>
    <dgm:cxn modelId="{A0710794-2F6F-40EE-BC4E-25369D83AF5D}" type="presOf" srcId="{9ECBF190-44F0-404D-A044-C0FAD5924EBE}" destId="{98EB427F-18E0-4BA6-84E4-5A9B23A15B17}" srcOrd="0" destOrd="0" presId="urn:microsoft.com/office/officeart/2008/layout/NameandTitleOrganizationalChart"/>
    <dgm:cxn modelId="{CDC72694-57C7-46FC-9741-0BFC50702569}" type="presOf" srcId="{DE8BC7A2-4988-4AA5-B835-BC916839F379}" destId="{5CD08D23-D806-406D-83FD-666562426BDB}" srcOrd="0" destOrd="0" presId="urn:microsoft.com/office/officeart/2008/layout/NameandTitleOrganizationalChart"/>
    <dgm:cxn modelId="{FAACB49A-7FFD-4849-BF3A-CA7798081628}" type="presOf" srcId="{4B41A67E-3B2F-41E9-A318-2616E8A76464}" destId="{73AB1C8D-63BB-410A-8C34-61588E543CCE}" srcOrd="1" destOrd="0" presId="urn:microsoft.com/office/officeart/2008/layout/NameandTitleOrganizationalChart"/>
    <dgm:cxn modelId="{DB61B49E-2014-4D83-B8CD-68A385805A1E}" type="presOf" srcId="{B12CFCE9-B9C8-4AC5-B666-1688CFFD4866}" destId="{AD6A884C-3C55-4687-99B2-1DF6214244C3}" srcOrd="0" destOrd="0" presId="urn:microsoft.com/office/officeart/2008/layout/NameandTitleOrganizationalChart"/>
    <dgm:cxn modelId="{D93FCD9F-948F-48D7-9031-C9636BAA0C29}" type="presOf" srcId="{3EEFEAF6-405A-4A50-8F31-D0091D9CEABE}" destId="{9D488CEC-CD85-4720-90D4-D0354D06FA42}" srcOrd="0" destOrd="0" presId="urn:microsoft.com/office/officeart/2008/layout/NameandTitleOrganizationalChart"/>
    <dgm:cxn modelId="{E78F8CA3-028C-4BFC-8248-86B8510B1CDB}" type="presOf" srcId="{E926A86A-567A-4282-B85C-25E698C37F89}" destId="{904979EA-8DC9-4880-9591-412663EC4769}" srcOrd="0" destOrd="0" presId="urn:microsoft.com/office/officeart/2008/layout/NameandTitleOrganizationalChart"/>
    <dgm:cxn modelId="{FD2A47AD-3C80-4A68-BF17-52F7BEBC7CA7}" type="presOf" srcId="{DE8BC7A2-4988-4AA5-B835-BC916839F379}" destId="{42544E5B-1E33-47A2-8A9D-F1228A076563}" srcOrd="1" destOrd="0" presId="urn:microsoft.com/office/officeart/2008/layout/NameandTitleOrganizationalChart"/>
    <dgm:cxn modelId="{26B84DB2-DDBE-4EA7-831C-28511C27707A}" type="presOf" srcId="{48A0C87A-8F29-4042-8738-2F75FB757B36}" destId="{E54E73F6-0D3B-48D9-BDE3-E242B0967419}" srcOrd="0" destOrd="0" presId="urn:microsoft.com/office/officeart/2008/layout/NameandTitleOrganizationalChart"/>
    <dgm:cxn modelId="{98027BBA-354B-448F-97C9-542C04E87943}" srcId="{8635534C-F6C8-447C-998A-4EABADF0FDED}" destId="{2A8D3955-58E2-4714-8D1A-005CB6B3375B}" srcOrd="1" destOrd="0" parTransId="{C7F2EEB0-37A8-4D6A-8C3B-0D3C0CEDD72D}" sibTransId="{9ECBF190-44F0-404D-A044-C0FAD5924EBE}"/>
    <dgm:cxn modelId="{059FBEC4-9FE9-441F-9500-3C86ED744C83}" type="presOf" srcId="{D3BF381A-4E8C-41A9-A777-77225C5D1294}" destId="{CD4C91AA-BDE6-4277-B219-F6B5A2B48438}" srcOrd="0" destOrd="0" presId="urn:microsoft.com/office/officeart/2008/layout/NameandTitleOrganizationalChart"/>
    <dgm:cxn modelId="{BA364AD6-FA67-4DB6-B4F3-67AD5AE66CA7}" srcId="{F5316DEC-6E07-4262-B9CE-D73894909058}" destId="{D3BF381A-4E8C-41A9-A777-77225C5D1294}" srcOrd="4" destOrd="0" parTransId="{325FB54D-CBBD-4481-BFC2-FDFCDEBA3D7A}" sibTransId="{D94EB19D-CAA7-45F2-A45F-75EBEC32A0DF}"/>
    <dgm:cxn modelId="{C77D3ED9-1621-4CC8-9E30-C7F39DEDAC44}" type="presOf" srcId="{0DE16963-F0AD-4F61-AC0D-C823974131D3}" destId="{9F8EB3EC-216C-4994-BE73-D53F010614A5}" srcOrd="1" destOrd="0" presId="urn:microsoft.com/office/officeart/2008/layout/NameandTitleOrganizationalChart"/>
    <dgm:cxn modelId="{97C97CDA-AEB1-4E07-88D3-B542B398EAC7}" type="presOf" srcId="{2A8D3955-58E2-4714-8D1A-005CB6B3375B}" destId="{D8CAA48E-0133-41B1-86ED-4ABB615E9344}" srcOrd="1" destOrd="0" presId="urn:microsoft.com/office/officeart/2008/layout/NameandTitleOrganizationalChart"/>
    <dgm:cxn modelId="{B266EBDD-2CEE-459C-BF45-BAC4CC7923A8}" type="presOf" srcId="{4E37BAC3-6E1E-4E77-937F-7A24D8AC1496}" destId="{AF8B7D12-3BF8-45D0-B69E-80C0B9B178FF}" srcOrd="0" destOrd="0" presId="urn:microsoft.com/office/officeart/2008/layout/NameandTitleOrganizationalChart"/>
    <dgm:cxn modelId="{968BC6E2-16BD-4969-929B-B3E66EA50A30}" type="presOf" srcId="{EE860BC2-7241-434C-B02C-D3E0D3637644}" destId="{FC911CDD-4AE9-4106-BE1B-A9C53A434939}" srcOrd="1" destOrd="0" presId="urn:microsoft.com/office/officeart/2008/layout/NameandTitleOrganizationalChart"/>
    <dgm:cxn modelId="{9AF704E3-132C-4AD5-93CC-E9C42EE5DECB}" type="presOf" srcId="{741812F1-8C2C-425A-8D0A-C1284DE5A16F}" destId="{D7C56DDA-7BDF-4400-B626-FE5318E8709D}" srcOrd="0" destOrd="0" presId="urn:microsoft.com/office/officeart/2008/layout/NameandTitleOrganizationalChart"/>
    <dgm:cxn modelId="{968E88E3-7478-4E2C-BFD8-6DA793D63BF9}" type="presOf" srcId="{F1DCD569-7F32-411F-8546-D7EF9EF6FB8C}" destId="{8E0177EB-6728-4E03-A55D-B0D9B927F501}" srcOrd="0" destOrd="0" presId="urn:microsoft.com/office/officeart/2008/layout/NameandTitleOrganizationalChart"/>
    <dgm:cxn modelId="{A090A7E5-3F99-41DE-B6FC-7689D9B4C43B}" srcId="{F5316DEC-6E07-4262-B9CE-D73894909058}" destId="{741812F1-8C2C-425A-8D0A-C1284DE5A16F}" srcOrd="5" destOrd="0" parTransId="{61C0B772-3D7A-4126-885E-A62C95E51A99}" sibTransId="{E926A86A-567A-4282-B85C-25E698C37F89}"/>
    <dgm:cxn modelId="{343E2FEA-DC75-420F-B213-16D279A39AF4}" type="presOf" srcId="{F5316DEC-6E07-4262-B9CE-D73894909058}" destId="{B917C75D-2B5C-4C4D-B46E-E2BCA1C8A973}" srcOrd="1" destOrd="0" presId="urn:microsoft.com/office/officeart/2008/layout/NameandTitleOrganizationalChart"/>
    <dgm:cxn modelId="{88FEC4EB-1756-49BB-A921-0D1CE0DC0FD5}" type="presOf" srcId="{0DE16963-F0AD-4F61-AC0D-C823974131D3}" destId="{D2E2CA4F-EB16-492A-ACA7-AF2B71F2399D}" srcOrd="0" destOrd="0" presId="urn:microsoft.com/office/officeart/2008/layout/NameandTitleOrganizationalChart"/>
    <dgm:cxn modelId="{BD84D9F0-4610-4590-A7AA-88BD815117D5}" srcId="{F5316DEC-6E07-4262-B9CE-D73894909058}" destId="{B12CFCE9-B9C8-4AC5-B666-1688CFFD4866}" srcOrd="1" destOrd="0" parTransId="{48A0C87A-8F29-4042-8738-2F75FB757B36}" sibTransId="{F759C484-06AF-4AEC-A471-4EC69BAA9239}"/>
    <dgm:cxn modelId="{31FAE1F1-6FD0-4625-91C6-1F339EBCB638}" type="presOf" srcId="{61C0B772-3D7A-4126-885E-A62C95E51A99}" destId="{F590C290-E3C5-436D-8A80-117AA11FDC22}" srcOrd="0" destOrd="0" presId="urn:microsoft.com/office/officeart/2008/layout/NameandTitleOrganizationalChart"/>
    <dgm:cxn modelId="{7B6BC2F7-1C1A-48CC-8314-E82A0E4961EF}" srcId="{F5316DEC-6E07-4262-B9CE-D73894909058}" destId="{4B41A67E-3B2F-41E9-A318-2616E8A76464}" srcOrd="6" destOrd="0" parTransId="{E3014051-8CD5-4CED-9749-F0F56987BEF0}" sibTransId="{4D97C478-2489-4383-9CF7-D41EAE963E9A}"/>
    <dgm:cxn modelId="{1CD8E2F8-C602-4E10-9849-37959A9F6DFD}" type="presOf" srcId="{4B41A67E-3B2F-41E9-A318-2616E8A76464}" destId="{55AB4C4A-6F79-4BB8-B5AC-4290BF767D79}" srcOrd="0" destOrd="0" presId="urn:microsoft.com/office/officeart/2008/layout/NameandTitleOrganizationalChart"/>
    <dgm:cxn modelId="{2129CCFA-0DEF-4139-B115-1F195576692F}" srcId="{8635534C-F6C8-447C-998A-4EABADF0FDED}" destId="{DE8BC7A2-4988-4AA5-B835-BC916839F379}" srcOrd="2" destOrd="0" parTransId="{A3CAF79B-2037-4F00-BA6C-A1D2E98C6E0B}" sibTransId="{BBCFE59F-A01D-4D8D-BD56-3637BFF9CCC7}"/>
    <dgm:cxn modelId="{6E2D6861-E44D-4674-801F-882036C0C8ED}" type="presParOf" srcId="{C8513766-91D4-4AA4-BC2F-960DCE0B0509}" destId="{2529A5F5-D777-4C5C-A962-110066F15597}" srcOrd="0" destOrd="0" presId="urn:microsoft.com/office/officeart/2008/layout/NameandTitleOrganizationalChart"/>
    <dgm:cxn modelId="{755C6075-A04F-440C-9DFC-D370A616C197}" type="presParOf" srcId="{2529A5F5-D777-4C5C-A962-110066F15597}" destId="{F02634A5-4B46-481D-8C00-46ACE957531E}" srcOrd="0" destOrd="0" presId="urn:microsoft.com/office/officeart/2008/layout/NameandTitleOrganizationalChart"/>
    <dgm:cxn modelId="{A185F28D-FBB9-4253-AA3C-74AC1FFADF6D}" type="presParOf" srcId="{F02634A5-4B46-481D-8C00-46ACE957531E}" destId="{F0842ACA-589B-4219-B659-CC952BBB51E5}" srcOrd="0" destOrd="0" presId="urn:microsoft.com/office/officeart/2008/layout/NameandTitleOrganizationalChart"/>
    <dgm:cxn modelId="{CADD7915-3137-4C81-8751-37F76CD84291}" type="presParOf" srcId="{F02634A5-4B46-481D-8C00-46ACE957531E}" destId="{AF8B7D12-3BF8-45D0-B69E-80C0B9B178FF}" srcOrd="1" destOrd="0" presId="urn:microsoft.com/office/officeart/2008/layout/NameandTitleOrganizationalChart"/>
    <dgm:cxn modelId="{385318F4-BC5E-4557-AF81-002798399D60}" type="presParOf" srcId="{F02634A5-4B46-481D-8C00-46ACE957531E}" destId="{B917C75D-2B5C-4C4D-B46E-E2BCA1C8A973}" srcOrd="2" destOrd="0" presId="urn:microsoft.com/office/officeart/2008/layout/NameandTitleOrganizationalChart"/>
    <dgm:cxn modelId="{FBDF3FEE-47B0-45EE-AB6B-6BBCD75A0B62}" type="presParOf" srcId="{2529A5F5-D777-4C5C-A962-110066F15597}" destId="{CE6495E2-0E07-4C03-A3FA-84011B3EB24C}" srcOrd="1" destOrd="0" presId="urn:microsoft.com/office/officeart/2008/layout/NameandTitleOrganizationalChart"/>
    <dgm:cxn modelId="{2DE48D91-6B31-4F85-A3E7-08105465BEE6}" type="presParOf" srcId="{2529A5F5-D777-4C5C-A962-110066F15597}" destId="{A482458E-C4EC-4CB0-81CC-2764B034E671}" srcOrd="2" destOrd="0" presId="urn:microsoft.com/office/officeart/2008/layout/NameandTitleOrganizationalChart"/>
    <dgm:cxn modelId="{CE5228B1-EFC2-4774-B116-9242791E83CE}" type="presParOf" srcId="{A482458E-C4EC-4CB0-81CC-2764B034E671}" destId="{9D488CEC-CD85-4720-90D4-D0354D06FA42}" srcOrd="0" destOrd="0" presId="urn:microsoft.com/office/officeart/2008/layout/NameandTitleOrganizationalChart"/>
    <dgm:cxn modelId="{966E97F4-8E7C-4706-B76F-08F801D66259}" type="presParOf" srcId="{A482458E-C4EC-4CB0-81CC-2764B034E671}" destId="{068F1F2D-6D37-4C74-B25C-0D18DF8A4880}" srcOrd="1" destOrd="0" presId="urn:microsoft.com/office/officeart/2008/layout/NameandTitleOrganizationalChart"/>
    <dgm:cxn modelId="{515BE6D1-F993-4BCA-BDEF-26099820738F}" type="presParOf" srcId="{068F1F2D-6D37-4C74-B25C-0D18DF8A4880}" destId="{B7BC2EE1-75E3-4038-BDB3-A47DCBDE3DF5}" srcOrd="0" destOrd="0" presId="urn:microsoft.com/office/officeart/2008/layout/NameandTitleOrganizationalChart"/>
    <dgm:cxn modelId="{28613BCE-2EAB-4B07-B051-8E1AF6AF11C6}" type="presParOf" srcId="{B7BC2EE1-75E3-4038-BDB3-A47DCBDE3DF5}" destId="{8E0177EB-6728-4E03-A55D-B0D9B927F501}" srcOrd="0" destOrd="0" presId="urn:microsoft.com/office/officeart/2008/layout/NameandTitleOrganizationalChart"/>
    <dgm:cxn modelId="{10BC484C-3BCB-49CF-9B27-838341E6C2A4}" type="presParOf" srcId="{B7BC2EE1-75E3-4038-BDB3-A47DCBDE3DF5}" destId="{70313794-0B75-4C45-A8DB-3AAD647AE79E}" srcOrd="1" destOrd="0" presId="urn:microsoft.com/office/officeart/2008/layout/NameandTitleOrganizationalChart"/>
    <dgm:cxn modelId="{F02CCB01-5BEF-4E0F-B088-9BD159642315}" type="presParOf" srcId="{B7BC2EE1-75E3-4038-BDB3-A47DCBDE3DF5}" destId="{F68E5926-7814-4A4E-999A-0DE8B2CD469D}" srcOrd="2" destOrd="0" presId="urn:microsoft.com/office/officeart/2008/layout/NameandTitleOrganizationalChart"/>
    <dgm:cxn modelId="{166D06CC-9DEC-458D-805F-41D0B8822A34}" type="presParOf" srcId="{068F1F2D-6D37-4C74-B25C-0D18DF8A4880}" destId="{C6AF8E3D-4431-44F2-B6D5-6260E061AB1F}" srcOrd="1" destOrd="0" presId="urn:microsoft.com/office/officeart/2008/layout/NameandTitleOrganizationalChart"/>
    <dgm:cxn modelId="{C89499BC-BE7B-48BA-A471-14949423EC10}" type="presParOf" srcId="{068F1F2D-6D37-4C74-B25C-0D18DF8A4880}" destId="{25CC6FC4-5571-4635-84D8-ACA652210FC6}" srcOrd="2" destOrd="0" presId="urn:microsoft.com/office/officeart/2008/layout/NameandTitleOrganizationalChart"/>
    <dgm:cxn modelId="{3B922884-3982-4672-AA9E-21E36062A8D3}" type="presParOf" srcId="{A482458E-C4EC-4CB0-81CC-2764B034E671}" destId="{E54E73F6-0D3B-48D9-BDE3-E242B0967419}" srcOrd="2" destOrd="0" presId="urn:microsoft.com/office/officeart/2008/layout/NameandTitleOrganizationalChart"/>
    <dgm:cxn modelId="{FDE60961-EC62-4B2B-8F74-5844DF680021}" type="presParOf" srcId="{A482458E-C4EC-4CB0-81CC-2764B034E671}" destId="{D36BB473-327C-42A0-86B5-8E2E42361406}" srcOrd="3" destOrd="0" presId="urn:microsoft.com/office/officeart/2008/layout/NameandTitleOrganizationalChart"/>
    <dgm:cxn modelId="{995C5518-9574-49BD-9485-D9076EFB4247}" type="presParOf" srcId="{D36BB473-327C-42A0-86B5-8E2E42361406}" destId="{CAB4C6C0-6C55-4774-BA2F-26CD0C53DE64}" srcOrd="0" destOrd="0" presId="urn:microsoft.com/office/officeart/2008/layout/NameandTitleOrganizationalChart"/>
    <dgm:cxn modelId="{6D70094B-7FC4-4308-B372-F963C010105E}" type="presParOf" srcId="{CAB4C6C0-6C55-4774-BA2F-26CD0C53DE64}" destId="{AD6A884C-3C55-4687-99B2-1DF6214244C3}" srcOrd="0" destOrd="0" presId="urn:microsoft.com/office/officeart/2008/layout/NameandTitleOrganizationalChart"/>
    <dgm:cxn modelId="{2E88D5A5-A0FE-4794-A4D4-8710C474A8A2}" type="presParOf" srcId="{CAB4C6C0-6C55-4774-BA2F-26CD0C53DE64}" destId="{E5CB5743-DE97-446F-92A5-B57D9BEF301C}" srcOrd="1" destOrd="0" presId="urn:microsoft.com/office/officeart/2008/layout/NameandTitleOrganizationalChart"/>
    <dgm:cxn modelId="{661AA053-9B45-4370-8DC5-88FC67892362}" type="presParOf" srcId="{CAB4C6C0-6C55-4774-BA2F-26CD0C53DE64}" destId="{BE713DD9-410C-4712-8BB5-6366B01CC9BD}" srcOrd="2" destOrd="0" presId="urn:microsoft.com/office/officeart/2008/layout/NameandTitleOrganizationalChart"/>
    <dgm:cxn modelId="{9F53C01F-42CA-457B-A2E9-A17C4CEDF619}" type="presParOf" srcId="{D36BB473-327C-42A0-86B5-8E2E42361406}" destId="{1BB26992-97E1-49C9-824F-26CC019F297D}" srcOrd="1" destOrd="0" presId="urn:microsoft.com/office/officeart/2008/layout/NameandTitleOrganizationalChart"/>
    <dgm:cxn modelId="{A74F4741-0E9B-4F1D-A68C-21CB0E78CE11}" type="presParOf" srcId="{D36BB473-327C-42A0-86B5-8E2E42361406}" destId="{D8A7B505-6023-4188-916C-FB33003215F6}" srcOrd="2" destOrd="0" presId="urn:microsoft.com/office/officeart/2008/layout/NameandTitleOrganizationalChart"/>
    <dgm:cxn modelId="{CA8C1927-6810-4CC9-8C5F-A53A5CC086E9}" type="presParOf" srcId="{A482458E-C4EC-4CB0-81CC-2764B034E671}" destId="{271882D7-E5A2-41B3-8DAE-AB62F3344452}" srcOrd="4" destOrd="0" presId="urn:microsoft.com/office/officeart/2008/layout/NameandTitleOrganizationalChart"/>
    <dgm:cxn modelId="{9AAF481C-8986-4CAA-9865-36CA798CB474}" type="presParOf" srcId="{A482458E-C4EC-4CB0-81CC-2764B034E671}" destId="{DC4B404D-4D9D-4460-A16A-F76F45EAFA6E}" srcOrd="5" destOrd="0" presId="urn:microsoft.com/office/officeart/2008/layout/NameandTitleOrganizationalChart"/>
    <dgm:cxn modelId="{A63DAE15-3E2C-4776-AF6B-E34A1FD2411C}" type="presParOf" srcId="{DC4B404D-4D9D-4460-A16A-F76F45EAFA6E}" destId="{C40874A4-2D88-4A12-97AD-C27B47134933}" srcOrd="0" destOrd="0" presId="urn:microsoft.com/office/officeart/2008/layout/NameandTitleOrganizationalChart"/>
    <dgm:cxn modelId="{C9BBC6E1-0D8D-4F74-8D7E-5ED838936F42}" type="presParOf" srcId="{C40874A4-2D88-4A12-97AD-C27B47134933}" destId="{D2E2CA4F-EB16-492A-ACA7-AF2B71F2399D}" srcOrd="0" destOrd="0" presId="urn:microsoft.com/office/officeart/2008/layout/NameandTitleOrganizationalChart"/>
    <dgm:cxn modelId="{989321EE-58AF-4875-947E-592B9527BA70}" type="presParOf" srcId="{C40874A4-2D88-4A12-97AD-C27B47134933}" destId="{4C86E5AA-0BE5-4114-A12D-195D37DF1236}" srcOrd="1" destOrd="0" presId="urn:microsoft.com/office/officeart/2008/layout/NameandTitleOrganizationalChart"/>
    <dgm:cxn modelId="{3953CB4E-DA16-4CC3-80F3-7BDE5F407D21}" type="presParOf" srcId="{C40874A4-2D88-4A12-97AD-C27B47134933}" destId="{9F8EB3EC-216C-4994-BE73-D53F010614A5}" srcOrd="2" destOrd="0" presId="urn:microsoft.com/office/officeart/2008/layout/NameandTitleOrganizationalChart"/>
    <dgm:cxn modelId="{6AA3EB2C-0308-492A-ACDE-D862BAC850CF}" type="presParOf" srcId="{DC4B404D-4D9D-4460-A16A-F76F45EAFA6E}" destId="{5D14F6D3-3559-4266-9EE9-176F3085AFA1}" srcOrd="1" destOrd="0" presId="urn:microsoft.com/office/officeart/2008/layout/NameandTitleOrganizationalChart"/>
    <dgm:cxn modelId="{4A2126B6-A2CA-4CC8-BCBA-C45EE38173B8}" type="presParOf" srcId="{DC4B404D-4D9D-4460-A16A-F76F45EAFA6E}" destId="{02E7AAAE-174D-4CE4-A353-6073870957B0}" srcOrd="2" destOrd="0" presId="urn:microsoft.com/office/officeart/2008/layout/NameandTitleOrganizationalChart"/>
    <dgm:cxn modelId="{D5259B0F-68F2-4BEA-BC66-E490B953F1AE}" type="presParOf" srcId="{A482458E-C4EC-4CB0-81CC-2764B034E671}" destId="{7F8D99FD-7054-4CEA-8156-AC5F05C734EE}" srcOrd="6" destOrd="0" presId="urn:microsoft.com/office/officeart/2008/layout/NameandTitleOrganizationalChart"/>
    <dgm:cxn modelId="{A8A00780-1D27-45BF-A6B2-E8CA52282232}" type="presParOf" srcId="{A482458E-C4EC-4CB0-81CC-2764B034E671}" destId="{CA6506A0-D628-43C7-942D-A152BE00C300}" srcOrd="7" destOrd="0" presId="urn:microsoft.com/office/officeart/2008/layout/NameandTitleOrganizationalChart"/>
    <dgm:cxn modelId="{0A272378-B4B5-4DF4-874F-998207C480BE}" type="presParOf" srcId="{CA6506A0-D628-43C7-942D-A152BE00C300}" destId="{BFA6A05D-225E-4FC8-9B61-2E0787EA38D2}" srcOrd="0" destOrd="0" presId="urn:microsoft.com/office/officeart/2008/layout/NameandTitleOrganizationalChart"/>
    <dgm:cxn modelId="{7DFB1052-EE96-40E2-8925-1AF807F6C64A}" type="presParOf" srcId="{BFA6A05D-225E-4FC8-9B61-2E0787EA38D2}" destId="{234B84DC-CD29-433A-B93E-F83E0A3601D3}" srcOrd="0" destOrd="0" presId="urn:microsoft.com/office/officeart/2008/layout/NameandTitleOrganizationalChart"/>
    <dgm:cxn modelId="{51E4D086-C0B8-49B4-93F5-0EF2D4CD058D}" type="presParOf" srcId="{BFA6A05D-225E-4FC8-9B61-2E0787EA38D2}" destId="{44258716-C8B1-494C-B7F2-383507DE6D6A}" srcOrd="1" destOrd="0" presId="urn:microsoft.com/office/officeart/2008/layout/NameandTitleOrganizationalChart"/>
    <dgm:cxn modelId="{8C39C242-0050-436E-A587-73CA96A06A78}" type="presParOf" srcId="{BFA6A05D-225E-4FC8-9B61-2E0787EA38D2}" destId="{FC911CDD-4AE9-4106-BE1B-A9C53A434939}" srcOrd="2" destOrd="0" presId="urn:microsoft.com/office/officeart/2008/layout/NameandTitleOrganizationalChart"/>
    <dgm:cxn modelId="{3059B3B0-C043-42BF-B760-14CA1586A2C3}" type="presParOf" srcId="{CA6506A0-D628-43C7-942D-A152BE00C300}" destId="{B60DB230-26EF-4B81-A860-BE1DA46A690C}" srcOrd="1" destOrd="0" presId="urn:microsoft.com/office/officeart/2008/layout/NameandTitleOrganizationalChart"/>
    <dgm:cxn modelId="{00CC7C9D-53DB-4FA2-AA4A-3582A6D40A14}" type="presParOf" srcId="{CA6506A0-D628-43C7-942D-A152BE00C300}" destId="{54AB5CDF-D2AB-4776-A40F-856505FF50A4}" srcOrd="2" destOrd="0" presId="urn:microsoft.com/office/officeart/2008/layout/NameandTitleOrganizationalChart"/>
    <dgm:cxn modelId="{B0E9B8F5-314D-47B1-8E12-E925078E12F0}" type="presParOf" srcId="{A482458E-C4EC-4CB0-81CC-2764B034E671}" destId="{04A9BD4B-0A8E-4963-9123-5CFF0038A13B}" srcOrd="8" destOrd="0" presId="urn:microsoft.com/office/officeart/2008/layout/NameandTitleOrganizationalChart"/>
    <dgm:cxn modelId="{D7D35C40-EB59-41C0-8CF8-BF56C7660E86}" type="presParOf" srcId="{A482458E-C4EC-4CB0-81CC-2764B034E671}" destId="{8A2DD127-C9AE-418D-96B3-37E9318A3EFB}" srcOrd="9" destOrd="0" presId="urn:microsoft.com/office/officeart/2008/layout/NameandTitleOrganizationalChart"/>
    <dgm:cxn modelId="{1D0138E1-B83C-4CEA-AC50-040CE62EC7DA}" type="presParOf" srcId="{8A2DD127-C9AE-418D-96B3-37E9318A3EFB}" destId="{006322F7-1B5A-4197-91D8-3CD375B1FA57}" srcOrd="0" destOrd="0" presId="urn:microsoft.com/office/officeart/2008/layout/NameandTitleOrganizationalChart"/>
    <dgm:cxn modelId="{874FF5F7-721C-466D-B808-C786D5141E55}" type="presParOf" srcId="{006322F7-1B5A-4197-91D8-3CD375B1FA57}" destId="{CD4C91AA-BDE6-4277-B219-F6B5A2B48438}" srcOrd="0" destOrd="0" presId="urn:microsoft.com/office/officeart/2008/layout/NameandTitleOrganizationalChart"/>
    <dgm:cxn modelId="{D3694E71-21FD-49D9-AB10-943DC16A1DB1}" type="presParOf" srcId="{006322F7-1B5A-4197-91D8-3CD375B1FA57}" destId="{437D883F-AD6F-452E-B4B8-B884BFD1E39C}" srcOrd="1" destOrd="0" presId="urn:microsoft.com/office/officeart/2008/layout/NameandTitleOrganizationalChart"/>
    <dgm:cxn modelId="{AD6F5E54-1C6E-47D9-9855-5AF707CD07DA}" type="presParOf" srcId="{006322F7-1B5A-4197-91D8-3CD375B1FA57}" destId="{CE9543DD-5BE3-4DBA-83A1-DA26723A3C97}" srcOrd="2" destOrd="0" presId="urn:microsoft.com/office/officeart/2008/layout/NameandTitleOrganizationalChart"/>
    <dgm:cxn modelId="{D492AFA9-6FCD-4530-BA88-223F3F3045D4}" type="presParOf" srcId="{8A2DD127-C9AE-418D-96B3-37E9318A3EFB}" destId="{AEED9C3A-7733-43E2-AD94-C33806E12821}" srcOrd="1" destOrd="0" presId="urn:microsoft.com/office/officeart/2008/layout/NameandTitleOrganizationalChart"/>
    <dgm:cxn modelId="{B43C3763-EE46-40B9-8CCE-7FBA1038E335}" type="presParOf" srcId="{8A2DD127-C9AE-418D-96B3-37E9318A3EFB}" destId="{25A8C215-E559-481E-9015-384A2DC93534}" srcOrd="2" destOrd="0" presId="urn:microsoft.com/office/officeart/2008/layout/NameandTitleOrganizationalChart"/>
    <dgm:cxn modelId="{13F971F5-FB66-4837-84B9-AE8EA1479B21}" type="presParOf" srcId="{A482458E-C4EC-4CB0-81CC-2764B034E671}" destId="{F590C290-E3C5-436D-8A80-117AA11FDC22}" srcOrd="10" destOrd="0" presId="urn:microsoft.com/office/officeart/2008/layout/NameandTitleOrganizationalChart"/>
    <dgm:cxn modelId="{1409C471-B5E6-43A8-BAED-3BF421F2B216}" type="presParOf" srcId="{A482458E-C4EC-4CB0-81CC-2764B034E671}" destId="{C2905826-9504-4B59-83A3-8EF6643CDA02}" srcOrd="11" destOrd="0" presId="urn:microsoft.com/office/officeart/2008/layout/NameandTitleOrganizationalChart"/>
    <dgm:cxn modelId="{EF4DB5D1-3EAF-4288-AC6E-A56ADE904FA5}" type="presParOf" srcId="{C2905826-9504-4B59-83A3-8EF6643CDA02}" destId="{F039772D-8F06-430B-AB53-711664B9B22D}" srcOrd="0" destOrd="0" presId="urn:microsoft.com/office/officeart/2008/layout/NameandTitleOrganizationalChart"/>
    <dgm:cxn modelId="{0474D3D7-C06C-4607-B37F-BD481906894A}" type="presParOf" srcId="{F039772D-8F06-430B-AB53-711664B9B22D}" destId="{D7C56DDA-7BDF-4400-B626-FE5318E8709D}" srcOrd="0" destOrd="0" presId="urn:microsoft.com/office/officeart/2008/layout/NameandTitleOrganizationalChart"/>
    <dgm:cxn modelId="{5E591174-76DD-4B9C-BFBF-52C4F1C04B09}" type="presParOf" srcId="{F039772D-8F06-430B-AB53-711664B9B22D}" destId="{904979EA-8DC9-4880-9591-412663EC4769}" srcOrd="1" destOrd="0" presId="urn:microsoft.com/office/officeart/2008/layout/NameandTitleOrganizationalChart"/>
    <dgm:cxn modelId="{CA2C944E-7C57-41E5-8535-3F9805CE5701}" type="presParOf" srcId="{F039772D-8F06-430B-AB53-711664B9B22D}" destId="{4B1F63B9-A765-4587-8C19-1A5EAF9BAFAD}" srcOrd="2" destOrd="0" presId="urn:microsoft.com/office/officeart/2008/layout/NameandTitleOrganizationalChart"/>
    <dgm:cxn modelId="{C52BEA23-F229-447E-AA16-BCB5356E478D}" type="presParOf" srcId="{C2905826-9504-4B59-83A3-8EF6643CDA02}" destId="{85045A80-7F2E-46E4-A9A6-AFDA772EAA53}" srcOrd="1" destOrd="0" presId="urn:microsoft.com/office/officeart/2008/layout/NameandTitleOrganizationalChart"/>
    <dgm:cxn modelId="{9E964326-9E53-49A1-9BF8-202F5A898C7A}" type="presParOf" srcId="{C2905826-9504-4B59-83A3-8EF6643CDA02}" destId="{0EED9DA2-DEB5-4D74-80DD-8161BE6F310B}" srcOrd="2" destOrd="0" presId="urn:microsoft.com/office/officeart/2008/layout/NameandTitleOrganizationalChart"/>
    <dgm:cxn modelId="{AD927A4A-27D5-4B2C-827D-35C6C20DBB72}" type="presParOf" srcId="{A482458E-C4EC-4CB0-81CC-2764B034E671}" destId="{C2C16C9D-F49C-4935-84CE-5032F5A0A66A}" srcOrd="12" destOrd="0" presId="urn:microsoft.com/office/officeart/2008/layout/NameandTitleOrganizationalChart"/>
    <dgm:cxn modelId="{AD5F0853-4F75-4D9B-9B59-5C454EF3FF69}" type="presParOf" srcId="{A482458E-C4EC-4CB0-81CC-2764B034E671}" destId="{33355E76-5A80-4F26-9972-571C3FD29FCE}" srcOrd="13" destOrd="0" presId="urn:microsoft.com/office/officeart/2008/layout/NameandTitleOrganizationalChart"/>
    <dgm:cxn modelId="{52E83C0D-6B02-4EF8-A2E9-62966818F467}" type="presParOf" srcId="{33355E76-5A80-4F26-9972-571C3FD29FCE}" destId="{241499C1-6A2F-4C25-89CC-5E005082FAAE}" srcOrd="0" destOrd="0" presId="urn:microsoft.com/office/officeart/2008/layout/NameandTitleOrganizationalChart"/>
    <dgm:cxn modelId="{C03F40B2-4EC7-4124-B155-31603A2C0B47}" type="presParOf" srcId="{241499C1-6A2F-4C25-89CC-5E005082FAAE}" destId="{55AB4C4A-6F79-4BB8-B5AC-4290BF767D79}" srcOrd="0" destOrd="0" presId="urn:microsoft.com/office/officeart/2008/layout/NameandTitleOrganizationalChart"/>
    <dgm:cxn modelId="{DF1384D8-A317-4AAB-AD0E-201047C19556}" type="presParOf" srcId="{241499C1-6A2F-4C25-89CC-5E005082FAAE}" destId="{C86F7EE8-A1A2-478A-B493-575400605FE5}" srcOrd="1" destOrd="0" presId="urn:microsoft.com/office/officeart/2008/layout/NameandTitleOrganizationalChart"/>
    <dgm:cxn modelId="{2468486E-EACE-4ED2-8497-580A29346B7A}" type="presParOf" srcId="{241499C1-6A2F-4C25-89CC-5E005082FAAE}" destId="{73AB1C8D-63BB-410A-8C34-61588E543CCE}" srcOrd="2" destOrd="0" presId="urn:microsoft.com/office/officeart/2008/layout/NameandTitleOrganizationalChart"/>
    <dgm:cxn modelId="{6D1CC9B3-3CE3-4A5C-993B-D608BF24A0F0}" type="presParOf" srcId="{33355E76-5A80-4F26-9972-571C3FD29FCE}" destId="{356D3B9B-895F-4C68-BC5C-20E8B53BFFAD}" srcOrd="1" destOrd="0" presId="urn:microsoft.com/office/officeart/2008/layout/NameandTitleOrganizationalChart"/>
    <dgm:cxn modelId="{762E3D6A-D22A-489B-83AC-6093C14DDEEF}" type="presParOf" srcId="{33355E76-5A80-4F26-9972-571C3FD29FCE}" destId="{53A497B5-3597-462B-A008-E1192C4097BA}" srcOrd="2" destOrd="0" presId="urn:microsoft.com/office/officeart/2008/layout/NameandTitleOrganizationalChart"/>
    <dgm:cxn modelId="{1EFEF729-E989-4405-968C-F277C6125791}" type="presParOf" srcId="{C8513766-91D4-4AA4-BC2F-960DCE0B0509}" destId="{ADFE350C-F6C6-457E-B5C7-71D110DF331B}" srcOrd="1" destOrd="0" presId="urn:microsoft.com/office/officeart/2008/layout/NameandTitleOrganizationalChart"/>
    <dgm:cxn modelId="{F003D75A-F86E-42AE-BD12-139E4B25B9BC}" type="presParOf" srcId="{ADFE350C-F6C6-457E-B5C7-71D110DF331B}" destId="{6143D24D-AF07-46BE-86E0-38C6C853C15C}" srcOrd="0" destOrd="0" presId="urn:microsoft.com/office/officeart/2008/layout/NameandTitleOrganizationalChart"/>
    <dgm:cxn modelId="{6B9FCA02-CDC1-42A2-9056-3A1BB436A8ED}" type="presParOf" srcId="{6143D24D-AF07-46BE-86E0-38C6C853C15C}" destId="{5EE3FC9C-92F6-404E-99AB-F29C7596C294}" srcOrd="0" destOrd="0" presId="urn:microsoft.com/office/officeart/2008/layout/NameandTitleOrganizationalChart"/>
    <dgm:cxn modelId="{07037CEE-04F8-45FA-91F5-A47589CF8F1F}" type="presParOf" srcId="{6143D24D-AF07-46BE-86E0-38C6C853C15C}" destId="{98EB427F-18E0-4BA6-84E4-5A9B23A15B17}" srcOrd="1" destOrd="0" presId="urn:microsoft.com/office/officeart/2008/layout/NameandTitleOrganizationalChart"/>
    <dgm:cxn modelId="{62ECCC32-4898-4C84-B511-48328E9D9D25}" type="presParOf" srcId="{6143D24D-AF07-46BE-86E0-38C6C853C15C}" destId="{D8CAA48E-0133-41B1-86ED-4ABB615E9344}" srcOrd="2" destOrd="0" presId="urn:microsoft.com/office/officeart/2008/layout/NameandTitleOrganizationalChart"/>
    <dgm:cxn modelId="{4543A0B4-0B93-43BC-8E2E-6E77BFE009EE}" type="presParOf" srcId="{ADFE350C-F6C6-457E-B5C7-71D110DF331B}" destId="{6D6D6014-817C-4596-B564-DE22A041DA4B}" srcOrd="1" destOrd="0" presId="urn:microsoft.com/office/officeart/2008/layout/NameandTitleOrganizationalChart"/>
    <dgm:cxn modelId="{B2D0F110-C379-4247-A17D-24E128B005E1}" type="presParOf" srcId="{ADFE350C-F6C6-457E-B5C7-71D110DF331B}" destId="{E156EDEC-B0CC-42B4-AB37-F1F2A3A7D48A}" srcOrd="2" destOrd="0" presId="urn:microsoft.com/office/officeart/2008/layout/NameandTitleOrganizationalChart"/>
    <dgm:cxn modelId="{3771EE20-1FB2-479A-A4EB-D3F7E3E29C5C}" type="presParOf" srcId="{C8513766-91D4-4AA4-BC2F-960DCE0B0509}" destId="{4A8259C3-6800-47DE-8AFF-AC31C7252C21}" srcOrd="2" destOrd="0" presId="urn:microsoft.com/office/officeart/2008/layout/NameandTitleOrganizationalChart"/>
    <dgm:cxn modelId="{135098DC-2264-4575-BA53-CADF2D07FE0C}" type="presParOf" srcId="{4A8259C3-6800-47DE-8AFF-AC31C7252C21}" destId="{A21DB9F7-B14C-472A-8D35-4FCF5A33B019}" srcOrd="0" destOrd="0" presId="urn:microsoft.com/office/officeart/2008/layout/NameandTitleOrganizationalChart"/>
    <dgm:cxn modelId="{4890170F-666E-494C-8A85-7401DDCA0FF2}" type="presParOf" srcId="{A21DB9F7-B14C-472A-8D35-4FCF5A33B019}" destId="{5CD08D23-D806-406D-83FD-666562426BDB}" srcOrd="0" destOrd="0" presId="urn:microsoft.com/office/officeart/2008/layout/NameandTitleOrganizationalChart"/>
    <dgm:cxn modelId="{9348B33B-8023-495B-B677-5226819EB29C}" type="presParOf" srcId="{A21DB9F7-B14C-472A-8D35-4FCF5A33B019}" destId="{B2EC9BA3-86A4-4FCD-886A-1183F5C6A1ED}" srcOrd="1" destOrd="0" presId="urn:microsoft.com/office/officeart/2008/layout/NameandTitleOrganizationalChart"/>
    <dgm:cxn modelId="{08A0BD07-7E5D-4CA7-9CEF-1EB6BFCD2ECD}" type="presParOf" srcId="{A21DB9F7-B14C-472A-8D35-4FCF5A33B019}" destId="{42544E5B-1E33-47A2-8A9D-F1228A076563}" srcOrd="2" destOrd="0" presId="urn:microsoft.com/office/officeart/2008/layout/NameandTitleOrganizationalChart"/>
    <dgm:cxn modelId="{8256D0A9-EDBF-4A52-9BC7-6806AAF24104}" type="presParOf" srcId="{4A8259C3-6800-47DE-8AFF-AC31C7252C21}" destId="{71167EC6-F804-413B-8F9E-4D9C80E4D8EC}" srcOrd="1" destOrd="0" presId="urn:microsoft.com/office/officeart/2008/layout/NameandTitleOrganizationalChart"/>
    <dgm:cxn modelId="{48586339-8835-4A98-93C1-DFD6722C08AF}" type="presParOf" srcId="{4A8259C3-6800-47DE-8AFF-AC31C7252C21}" destId="{5B923DE4-630A-412E-88DA-089BA8CAC0F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2021F-998F-458F-BC48-8335F114D45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E06DEF-9C07-4107-86DA-90B395D1948E}">
      <dgm:prSet phldrT="[Texto]"/>
      <dgm:spPr/>
      <dgm:t>
        <a:bodyPr/>
        <a:lstStyle/>
        <a:p>
          <a:r>
            <a:rPr lang="es-ES" dirty="0"/>
            <a:t>Indra Vega de la Peña</a:t>
          </a:r>
        </a:p>
        <a:p>
          <a:r>
            <a:rPr lang="es-ES" dirty="0"/>
            <a:t>Directora de Capacitación</a:t>
          </a:r>
        </a:p>
      </dgm:t>
    </dgm:pt>
    <dgm:pt modelId="{F864BAFB-790B-48A2-9924-777F6A522F86}" type="parTrans" cxnId="{46B3DEB7-D8E3-45B8-9D41-A883BD9AF2DD}">
      <dgm:prSet/>
      <dgm:spPr/>
      <dgm:t>
        <a:bodyPr/>
        <a:lstStyle/>
        <a:p>
          <a:endParaRPr lang="es-ES"/>
        </a:p>
      </dgm:t>
    </dgm:pt>
    <dgm:pt modelId="{B784DCC9-A645-4BE4-82C0-2CF5642C282F}" type="sibTrans" cxnId="{46B3DEB7-D8E3-45B8-9D41-A883BD9AF2DD}">
      <dgm:prSet custT="1"/>
      <dgm:spPr/>
      <dgm:t>
        <a:bodyPr/>
        <a:lstStyle/>
        <a:p>
          <a:pPr algn="ctr"/>
          <a:r>
            <a:rPr lang="es-ES" sz="1800" dirty="0"/>
            <a:t>MM01</a:t>
          </a:r>
        </a:p>
      </dgm:t>
    </dgm:pt>
    <dgm:pt modelId="{C6EC677D-D753-42CB-AD27-0EE9A3D4EF29}">
      <dgm:prSet phldrT="[Texto]"/>
      <dgm:spPr/>
      <dgm:t>
        <a:bodyPr/>
        <a:lstStyle/>
        <a:p>
          <a:r>
            <a:rPr lang="es-ES" dirty="0"/>
            <a:t>Patricia Mariné García Castro</a:t>
          </a:r>
        </a:p>
        <a:p>
          <a:r>
            <a:rPr lang="es-ES" dirty="0"/>
            <a:t>Subdirectora de Capacitación </a:t>
          </a:r>
        </a:p>
      </dgm:t>
    </dgm:pt>
    <dgm:pt modelId="{B13D5D12-555C-426D-AE20-CBCC48602F15}" type="sibTrans" cxnId="{538021CA-1DD6-40AD-AAA4-E7C42A057DFB}">
      <dgm:prSet custT="1"/>
      <dgm:spPr/>
      <dgm:t>
        <a:bodyPr/>
        <a:lstStyle/>
        <a:p>
          <a:pPr algn="ctr"/>
          <a:r>
            <a:rPr lang="es-ES" sz="1800" dirty="0"/>
            <a:t>MM05</a:t>
          </a:r>
        </a:p>
      </dgm:t>
    </dgm:pt>
    <dgm:pt modelId="{70DE6A48-CDF7-40EB-B856-69CD657AA9E5}" type="parTrans" cxnId="{538021CA-1DD6-40AD-AAA4-E7C42A057DFB}">
      <dgm:prSet/>
      <dgm:spPr/>
      <dgm:t>
        <a:bodyPr/>
        <a:lstStyle/>
        <a:p>
          <a:endParaRPr lang="es-ES"/>
        </a:p>
      </dgm:t>
    </dgm:pt>
    <dgm:pt modelId="{CA387F64-BE8A-499C-B150-7343F291F2B3}" type="pres">
      <dgm:prSet presAssocID="{F6A2021F-998F-458F-BC48-8335F114D4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82751B-15B6-4F77-8990-1164731FC23E}" type="pres">
      <dgm:prSet presAssocID="{B1E06DEF-9C07-4107-86DA-90B395D1948E}" presName="hierRoot1" presStyleCnt="0">
        <dgm:presLayoutVars>
          <dgm:hierBranch val="init"/>
        </dgm:presLayoutVars>
      </dgm:prSet>
      <dgm:spPr/>
    </dgm:pt>
    <dgm:pt modelId="{99360F5C-AC25-46F6-8D61-3FD4BA648CB5}" type="pres">
      <dgm:prSet presAssocID="{B1E06DEF-9C07-4107-86DA-90B395D1948E}" presName="rootComposite1" presStyleCnt="0"/>
      <dgm:spPr/>
    </dgm:pt>
    <dgm:pt modelId="{795F8A05-9D99-4E2D-B0F1-374E5A50673D}" type="pres">
      <dgm:prSet presAssocID="{B1E06DEF-9C07-4107-86DA-90B395D1948E}" presName="rootText1" presStyleLbl="node0" presStyleIdx="0" presStyleCnt="1" custScaleX="121674" custLinFactNeighborX="-956" custLinFactNeighborY="-2792">
        <dgm:presLayoutVars>
          <dgm:chMax/>
          <dgm:chPref val="3"/>
        </dgm:presLayoutVars>
      </dgm:prSet>
      <dgm:spPr/>
    </dgm:pt>
    <dgm:pt modelId="{3393C886-140B-4006-AA78-B0AEB1F067C2}" type="pres">
      <dgm:prSet presAssocID="{B1E06DEF-9C07-4107-86DA-90B395D1948E}" presName="titleText1" presStyleLbl="fgAcc0" presStyleIdx="0" presStyleCnt="1" custLinFactNeighborX="17752" custLinFactNeighborY="2013">
        <dgm:presLayoutVars>
          <dgm:chMax val="0"/>
          <dgm:chPref val="0"/>
        </dgm:presLayoutVars>
      </dgm:prSet>
      <dgm:spPr/>
    </dgm:pt>
    <dgm:pt modelId="{973CF178-A67F-4147-BFEA-8B2ED3DD515C}" type="pres">
      <dgm:prSet presAssocID="{B1E06DEF-9C07-4107-86DA-90B395D1948E}" presName="rootConnector1" presStyleLbl="node1" presStyleIdx="0" presStyleCnt="1"/>
      <dgm:spPr/>
    </dgm:pt>
    <dgm:pt modelId="{51F7DF19-6550-4DD1-BFF8-F517EF768EC6}" type="pres">
      <dgm:prSet presAssocID="{B1E06DEF-9C07-4107-86DA-90B395D1948E}" presName="hierChild2" presStyleCnt="0"/>
      <dgm:spPr/>
    </dgm:pt>
    <dgm:pt modelId="{7294A45F-EDE1-47B0-8B17-9F23688FF446}" type="pres">
      <dgm:prSet presAssocID="{70DE6A48-CDF7-40EB-B856-69CD657AA9E5}" presName="Name37" presStyleLbl="parChTrans1D2" presStyleIdx="0" presStyleCnt="1"/>
      <dgm:spPr/>
    </dgm:pt>
    <dgm:pt modelId="{A9B175EE-EE15-484A-8710-EF633156593C}" type="pres">
      <dgm:prSet presAssocID="{C6EC677D-D753-42CB-AD27-0EE9A3D4EF29}" presName="hierRoot2" presStyleCnt="0">
        <dgm:presLayoutVars>
          <dgm:hierBranch val="init"/>
        </dgm:presLayoutVars>
      </dgm:prSet>
      <dgm:spPr/>
    </dgm:pt>
    <dgm:pt modelId="{B8569B13-90EE-4FCA-AFAF-27F676B553F2}" type="pres">
      <dgm:prSet presAssocID="{C6EC677D-D753-42CB-AD27-0EE9A3D4EF29}" presName="rootComposite" presStyleCnt="0"/>
      <dgm:spPr/>
    </dgm:pt>
    <dgm:pt modelId="{6B3F285F-AC80-4182-8DD8-573221DA00DC}" type="pres">
      <dgm:prSet presAssocID="{C6EC677D-D753-42CB-AD27-0EE9A3D4EF29}" presName="rootText" presStyleLbl="node1" presStyleIdx="0" presStyleCnt="1" custScaleX="129626" custLinFactNeighborX="1357" custLinFactNeighborY="-437">
        <dgm:presLayoutVars>
          <dgm:chMax/>
          <dgm:chPref val="3"/>
        </dgm:presLayoutVars>
      </dgm:prSet>
      <dgm:spPr/>
    </dgm:pt>
    <dgm:pt modelId="{0BBC8489-8399-4E9E-BF59-D305AF4210CF}" type="pres">
      <dgm:prSet presAssocID="{C6EC677D-D753-42CB-AD27-0EE9A3D4EF29}" presName="titleText2" presStyleLbl="fgAcc1" presStyleIdx="0" presStyleCnt="1" custLinFactNeighborX="19168" custLinFactNeighborY="-1694">
        <dgm:presLayoutVars>
          <dgm:chMax val="0"/>
          <dgm:chPref val="0"/>
        </dgm:presLayoutVars>
      </dgm:prSet>
      <dgm:spPr/>
    </dgm:pt>
    <dgm:pt modelId="{4734247C-CFD6-4A1B-826B-852FF1AD6110}" type="pres">
      <dgm:prSet presAssocID="{C6EC677D-D753-42CB-AD27-0EE9A3D4EF29}" presName="rootConnector" presStyleLbl="node2" presStyleIdx="0" presStyleCnt="0"/>
      <dgm:spPr/>
    </dgm:pt>
    <dgm:pt modelId="{53B084B5-B7D3-4442-A524-11F35129F037}" type="pres">
      <dgm:prSet presAssocID="{C6EC677D-D753-42CB-AD27-0EE9A3D4EF29}" presName="hierChild4" presStyleCnt="0"/>
      <dgm:spPr/>
    </dgm:pt>
    <dgm:pt modelId="{48524550-62D2-43FF-8E69-DFC1B0BD98F8}" type="pres">
      <dgm:prSet presAssocID="{C6EC677D-D753-42CB-AD27-0EE9A3D4EF29}" presName="hierChild5" presStyleCnt="0"/>
      <dgm:spPr/>
    </dgm:pt>
    <dgm:pt modelId="{237244BF-6427-494F-8985-03B3FAAC4321}" type="pres">
      <dgm:prSet presAssocID="{B1E06DEF-9C07-4107-86DA-90B395D1948E}" presName="hierChild3" presStyleCnt="0"/>
      <dgm:spPr/>
    </dgm:pt>
  </dgm:ptLst>
  <dgm:cxnLst>
    <dgm:cxn modelId="{F29D8C15-377A-4251-A72D-637D34313CA4}" type="presOf" srcId="{B13D5D12-555C-426D-AE20-CBCC48602F15}" destId="{0BBC8489-8399-4E9E-BF59-D305AF4210CF}" srcOrd="0" destOrd="0" presId="urn:microsoft.com/office/officeart/2008/layout/NameandTitleOrganizationalChart"/>
    <dgm:cxn modelId="{08299445-DA21-4BEC-9D2C-7C46333B9B55}" type="presOf" srcId="{C6EC677D-D753-42CB-AD27-0EE9A3D4EF29}" destId="{6B3F285F-AC80-4182-8DD8-573221DA00DC}" srcOrd="0" destOrd="0" presId="urn:microsoft.com/office/officeart/2008/layout/NameandTitleOrganizationalChart"/>
    <dgm:cxn modelId="{6F6E6071-2930-4EE0-B2B4-FE4BAD6A9B57}" type="presOf" srcId="{C6EC677D-D753-42CB-AD27-0EE9A3D4EF29}" destId="{4734247C-CFD6-4A1B-826B-852FF1AD6110}" srcOrd="1" destOrd="0" presId="urn:microsoft.com/office/officeart/2008/layout/NameandTitleOrganizationalChart"/>
    <dgm:cxn modelId="{0D224D72-4B99-4AA3-A036-8738850CE7DA}" type="presOf" srcId="{B1E06DEF-9C07-4107-86DA-90B395D1948E}" destId="{795F8A05-9D99-4E2D-B0F1-374E5A50673D}" srcOrd="0" destOrd="0" presId="urn:microsoft.com/office/officeart/2008/layout/NameandTitleOrganizationalChart"/>
    <dgm:cxn modelId="{516DBE78-CFF6-434C-B1BE-05156D770B64}" type="presOf" srcId="{F6A2021F-998F-458F-BC48-8335F114D45E}" destId="{CA387F64-BE8A-499C-B150-7343F291F2B3}" srcOrd="0" destOrd="0" presId="urn:microsoft.com/office/officeart/2008/layout/NameandTitleOrganizationalChart"/>
    <dgm:cxn modelId="{B21C69A6-29BD-429E-AC0A-CFACF2976C1E}" type="presOf" srcId="{B784DCC9-A645-4BE4-82C0-2CF5642C282F}" destId="{3393C886-140B-4006-AA78-B0AEB1F067C2}" srcOrd="0" destOrd="0" presId="urn:microsoft.com/office/officeart/2008/layout/NameandTitleOrganizationalChart"/>
    <dgm:cxn modelId="{46B3DEB7-D8E3-45B8-9D41-A883BD9AF2DD}" srcId="{F6A2021F-998F-458F-BC48-8335F114D45E}" destId="{B1E06DEF-9C07-4107-86DA-90B395D1948E}" srcOrd="0" destOrd="0" parTransId="{F864BAFB-790B-48A2-9924-777F6A522F86}" sibTransId="{B784DCC9-A645-4BE4-82C0-2CF5642C282F}"/>
    <dgm:cxn modelId="{538021CA-1DD6-40AD-AAA4-E7C42A057DFB}" srcId="{B1E06DEF-9C07-4107-86DA-90B395D1948E}" destId="{C6EC677D-D753-42CB-AD27-0EE9A3D4EF29}" srcOrd="0" destOrd="0" parTransId="{70DE6A48-CDF7-40EB-B856-69CD657AA9E5}" sibTransId="{B13D5D12-555C-426D-AE20-CBCC48602F15}"/>
    <dgm:cxn modelId="{8F14DFEF-5459-4AC0-ABD3-67D6F6D0F6D1}" type="presOf" srcId="{70DE6A48-CDF7-40EB-B856-69CD657AA9E5}" destId="{7294A45F-EDE1-47B0-8B17-9F23688FF446}" srcOrd="0" destOrd="0" presId="urn:microsoft.com/office/officeart/2008/layout/NameandTitleOrganizationalChart"/>
    <dgm:cxn modelId="{F4A8FBF6-087F-4DA1-BE34-949C143D6E63}" type="presOf" srcId="{B1E06DEF-9C07-4107-86DA-90B395D1948E}" destId="{973CF178-A67F-4147-BFEA-8B2ED3DD515C}" srcOrd="1" destOrd="0" presId="urn:microsoft.com/office/officeart/2008/layout/NameandTitleOrganizationalChart"/>
    <dgm:cxn modelId="{73A6EEA8-CC2C-40AE-AB3B-34B8440FE9BA}" type="presParOf" srcId="{CA387F64-BE8A-499C-B150-7343F291F2B3}" destId="{9E82751B-15B6-4F77-8990-1164731FC23E}" srcOrd="0" destOrd="0" presId="urn:microsoft.com/office/officeart/2008/layout/NameandTitleOrganizationalChart"/>
    <dgm:cxn modelId="{95CD4C44-F1F7-4D74-8356-216C29A16F50}" type="presParOf" srcId="{9E82751B-15B6-4F77-8990-1164731FC23E}" destId="{99360F5C-AC25-46F6-8D61-3FD4BA648CB5}" srcOrd="0" destOrd="0" presId="urn:microsoft.com/office/officeart/2008/layout/NameandTitleOrganizationalChart"/>
    <dgm:cxn modelId="{789805C8-AEB1-4382-8861-5C8DA2001811}" type="presParOf" srcId="{99360F5C-AC25-46F6-8D61-3FD4BA648CB5}" destId="{795F8A05-9D99-4E2D-B0F1-374E5A50673D}" srcOrd="0" destOrd="0" presId="urn:microsoft.com/office/officeart/2008/layout/NameandTitleOrganizationalChart"/>
    <dgm:cxn modelId="{FCD15B38-97A4-42A7-A522-E1CD1BC61F4B}" type="presParOf" srcId="{99360F5C-AC25-46F6-8D61-3FD4BA648CB5}" destId="{3393C886-140B-4006-AA78-B0AEB1F067C2}" srcOrd="1" destOrd="0" presId="urn:microsoft.com/office/officeart/2008/layout/NameandTitleOrganizationalChart"/>
    <dgm:cxn modelId="{DA6EEC51-65C1-481C-BC60-9F7B54856AF0}" type="presParOf" srcId="{99360F5C-AC25-46F6-8D61-3FD4BA648CB5}" destId="{973CF178-A67F-4147-BFEA-8B2ED3DD515C}" srcOrd="2" destOrd="0" presId="urn:microsoft.com/office/officeart/2008/layout/NameandTitleOrganizationalChart"/>
    <dgm:cxn modelId="{BD797597-0787-48C2-9589-3A05FFA9A6AE}" type="presParOf" srcId="{9E82751B-15B6-4F77-8990-1164731FC23E}" destId="{51F7DF19-6550-4DD1-BFF8-F517EF768EC6}" srcOrd="1" destOrd="0" presId="urn:microsoft.com/office/officeart/2008/layout/NameandTitleOrganizationalChart"/>
    <dgm:cxn modelId="{AC1E6344-EC4C-4336-9846-C4FDE516CFC8}" type="presParOf" srcId="{51F7DF19-6550-4DD1-BFF8-F517EF768EC6}" destId="{7294A45F-EDE1-47B0-8B17-9F23688FF446}" srcOrd="0" destOrd="0" presId="urn:microsoft.com/office/officeart/2008/layout/NameandTitleOrganizationalChart"/>
    <dgm:cxn modelId="{96FCAA3C-30EF-4A16-84FF-FE525E41F8CB}" type="presParOf" srcId="{51F7DF19-6550-4DD1-BFF8-F517EF768EC6}" destId="{A9B175EE-EE15-484A-8710-EF633156593C}" srcOrd="1" destOrd="0" presId="urn:microsoft.com/office/officeart/2008/layout/NameandTitleOrganizationalChart"/>
    <dgm:cxn modelId="{C26BB29B-E711-4159-852E-8C74ABF719E6}" type="presParOf" srcId="{A9B175EE-EE15-484A-8710-EF633156593C}" destId="{B8569B13-90EE-4FCA-AFAF-27F676B553F2}" srcOrd="0" destOrd="0" presId="urn:microsoft.com/office/officeart/2008/layout/NameandTitleOrganizationalChart"/>
    <dgm:cxn modelId="{B7CEADC2-8188-4428-92C5-F10950090552}" type="presParOf" srcId="{B8569B13-90EE-4FCA-AFAF-27F676B553F2}" destId="{6B3F285F-AC80-4182-8DD8-573221DA00DC}" srcOrd="0" destOrd="0" presId="urn:microsoft.com/office/officeart/2008/layout/NameandTitleOrganizationalChart"/>
    <dgm:cxn modelId="{B911B3C7-7A21-4570-93FC-BE9E83CDDF04}" type="presParOf" srcId="{B8569B13-90EE-4FCA-AFAF-27F676B553F2}" destId="{0BBC8489-8399-4E9E-BF59-D305AF4210CF}" srcOrd="1" destOrd="0" presId="urn:microsoft.com/office/officeart/2008/layout/NameandTitleOrganizationalChart"/>
    <dgm:cxn modelId="{A42459E0-7FA6-470A-B2CE-08FC74740195}" type="presParOf" srcId="{B8569B13-90EE-4FCA-AFAF-27F676B553F2}" destId="{4734247C-CFD6-4A1B-826B-852FF1AD6110}" srcOrd="2" destOrd="0" presId="urn:microsoft.com/office/officeart/2008/layout/NameandTitleOrganizationalChart"/>
    <dgm:cxn modelId="{9F01DF7A-3545-44F1-9980-230E9108A5F8}" type="presParOf" srcId="{A9B175EE-EE15-484A-8710-EF633156593C}" destId="{53B084B5-B7D3-4442-A524-11F35129F037}" srcOrd="1" destOrd="0" presId="urn:microsoft.com/office/officeart/2008/layout/NameandTitleOrganizationalChart"/>
    <dgm:cxn modelId="{FD6E83E7-C5EB-4BFD-A505-0478099EA8AF}" type="presParOf" srcId="{A9B175EE-EE15-484A-8710-EF633156593C}" destId="{48524550-62D2-43FF-8E69-DFC1B0BD98F8}" srcOrd="2" destOrd="0" presId="urn:microsoft.com/office/officeart/2008/layout/NameandTitleOrganizationalChart"/>
    <dgm:cxn modelId="{42D5A1FF-B4B1-4597-901A-3E5BADE3224F}" type="presParOf" srcId="{9E82751B-15B6-4F77-8990-1164731FC23E}" destId="{237244BF-6427-494F-8985-03B3FAAC432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8B0B0-AE08-4E34-802D-8C48CCDBE7B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297509-D751-4D8E-A432-07CE0FE96C5F}">
      <dgm:prSet phldrT="[Texto]"/>
      <dgm:spPr/>
      <dgm:t>
        <a:bodyPr/>
        <a:lstStyle/>
        <a:p>
          <a:r>
            <a:rPr lang="es-ES" dirty="0"/>
            <a:t>Alma Evelia Sifuentes Ortiz</a:t>
          </a:r>
        </a:p>
        <a:p>
          <a:r>
            <a:rPr lang="es-ES" dirty="0"/>
            <a:t>Directora de Programas Federales</a:t>
          </a:r>
        </a:p>
      </dgm:t>
    </dgm:pt>
    <dgm:pt modelId="{AF8087BE-F67F-43F3-96B1-A7F1005941F4}" type="parTrans" cxnId="{16BE324D-58AC-4C01-9D6F-49BB12B9C91A}">
      <dgm:prSet/>
      <dgm:spPr/>
      <dgm:t>
        <a:bodyPr/>
        <a:lstStyle/>
        <a:p>
          <a:endParaRPr lang="es-ES"/>
        </a:p>
      </dgm:t>
    </dgm:pt>
    <dgm:pt modelId="{BD10A411-1200-47E5-882B-DEE125D71742}" type="sibTrans" cxnId="{16BE324D-58AC-4C01-9D6F-49BB12B9C91A}">
      <dgm:prSet custT="1"/>
      <dgm:spPr/>
      <dgm:t>
        <a:bodyPr/>
        <a:lstStyle/>
        <a:p>
          <a:pPr algn="ctr"/>
          <a:r>
            <a:rPr lang="es-ES" sz="1200" dirty="0"/>
            <a:t>MM03</a:t>
          </a:r>
        </a:p>
      </dgm:t>
    </dgm:pt>
    <dgm:pt modelId="{4EDF36F0-43DC-4735-8940-E04493591A93}">
      <dgm:prSet/>
      <dgm:spPr/>
      <dgm:t>
        <a:bodyPr/>
        <a:lstStyle/>
        <a:p>
          <a:r>
            <a:rPr lang="es-ES" dirty="0"/>
            <a:t> Nereyda Rivera Bazaldúa</a:t>
          </a:r>
        </a:p>
        <a:p>
          <a:r>
            <a:rPr lang="es-ES" dirty="0"/>
            <a:t>Jefa del Área de Trabajo Social del Centro de Atención para Mujeres </a:t>
          </a:r>
        </a:p>
        <a:p>
          <a:r>
            <a:rPr lang="es-ES" dirty="0"/>
            <a:t>Asistente de Servicios “C”</a:t>
          </a:r>
        </a:p>
      </dgm:t>
    </dgm:pt>
    <dgm:pt modelId="{B66EAA32-65C0-4E7B-952A-961BE10A8B81}" type="parTrans" cxnId="{D9489BFE-7EDA-4D13-A935-7C5682931AD4}">
      <dgm:prSet/>
      <dgm:spPr/>
      <dgm:t>
        <a:bodyPr/>
        <a:lstStyle/>
        <a:p>
          <a:endParaRPr lang="es-ES"/>
        </a:p>
      </dgm:t>
    </dgm:pt>
    <dgm:pt modelId="{688C7895-92EA-4A4A-B854-F175A369FFF3}" type="sibTrans" cxnId="{D9489BFE-7EDA-4D13-A935-7C5682931AD4}">
      <dgm:prSet custT="1"/>
      <dgm:spPr/>
      <dgm:t>
        <a:bodyPr/>
        <a:lstStyle/>
        <a:p>
          <a:pPr algn="ctr"/>
          <a:r>
            <a:rPr lang="es-ES" sz="1200" dirty="0"/>
            <a:t>PR03</a:t>
          </a:r>
        </a:p>
      </dgm:t>
    </dgm:pt>
    <dgm:pt modelId="{1F08A0BC-D55B-4B81-A4AD-E12B0988010B}" type="pres">
      <dgm:prSet presAssocID="{93E8B0B0-AE08-4E34-802D-8C48CCDBE7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D3E004-37F2-430F-B281-76348CD9555F}" type="pres">
      <dgm:prSet presAssocID="{31297509-D751-4D8E-A432-07CE0FE96C5F}" presName="hierRoot1" presStyleCnt="0">
        <dgm:presLayoutVars>
          <dgm:hierBranch val="init"/>
        </dgm:presLayoutVars>
      </dgm:prSet>
      <dgm:spPr/>
    </dgm:pt>
    <dgm:pt modelId="{A477DF8B-D20F-4916-BFB3-DCDB7D2D6BCF}" type="pres">
      <dgm:prSet presAssocID="{31297509-D751-4D8E-A432-07CE0FE96C5F}" presName="rootComposite1" presStyleCnt="0"/>
      <dgm:spPr/>
    </dgm:pt>
    <dgm:pt modelId="{7D2AC8E6-497F-47E9-94BB-DA1B8B80CED5}" type="pres">
      <dgm:prSet presAssocID="{31297509-D751-4D8E-A432-07CE0FE96C5F}" presName="rootText1" presStyleLbl="node0" presStyleIdx="0" presStyleCnt="1" custScaleX="135127" custScaleY="96340">
        <dgm:presLayoutVars>
          <dgm:chMax/>
          <dgm:chPref val="3"/>
        </dgm:presLayoutVars>
      </dgm:prSet>
      <dgm:spPr/>
    </dgm:pt>
    <dgm:pt modelId="{BB9F89AE-65C1-48DF-AB5F-D1E45386BE34}" type="pres">
      <dgm:prSet presAssocID="{31297509-D751-4D8E-A432-07CE0FE96C5F}" presName="titleText1" presStyleLbl="fgAcc0" presStyleIdx="0" presStyleCnt="1" custLinFactNeighborX="46872" custLinFactNeighborY="4947">
        <dgm:presLayoutVars>
          <dgm:chMax val="0"/>
          <dgm:chPref val="0"/>
        </dgm:presLayoutVars>
      </dgm:prSet>
      <dgm:spPr/>
    </dgm:pt>
    <dgm:pt modelId="{4FB432D2-F7F4-4646-8474-598C52F20A8B}" type="pres">
      <dgm:prSet presAssocID="{31297509-D751-4D8E-A432-07CE0FE96C5F}" presName="rootConnector1" presStyleLbl="node1" presStyleIdx="0" presStyleCnt="1"/>
      <dgm:spPr/>
    </dgm:pt>
    <dgm:pt modelId="{6FC21A8C-BF56-4967-8C43-0CC1B4F2FD7B}" type="pres">
      <dgm:prSet presAssocID="{31297509-D751-4D8E-A432-07CE0FE96C5F}" presName="hierChild2" presStyleCnt="0"/>
      <dgm:spPr/>
    </dgm:pt>
    <dgm:pt modelId="{BDAFDD62-23FB-412D-9F06-45881762A4B3}" type="pres">
      <dgm:prSet presAssocID="{B66EAA32-65C0-4E7B-952A-961BE10A8B81}" presName="Name37" presStyleLbl="parChTrans1D2" presStyleIdx="0" presStyleCnt="1"/>
      <dgm:spPr/>
    </dgm:pt>
    <dgm:pt modelId="{CDE7ACA2-4F37-4FB6-88D2-90DC285577CC}" type="pres">
      <dgm:prSet presAssocID="{4EDF36F0-43DC-4735-8940-E04493591A93}" presName="hierRoot2" presStyleCnt="0">
        <dgm:presLayoutVars>
          <dgm:hierBranch val="init"/>
        </dgm:presLayoutVars>
      </dgm:prSet>
      <dgm:spPr/>
    </dgm:pt>
    <dgm:pt modelId="{ABE16567-4461-49F5-9205-41105A888EC1}" type="pres">
      <dgm:prSet presAssocID="{4EDF36F0-43DC-4735-8940-E04493591A93}" presName="rootComposite" presStyleCnt="0"/>
      <dgm:spPr/>
    </dgm:pt>
    <dgm:pt modelId="{568E89DE-85C2-44E4-8708-88FC90E2FDEA}" type="pres">
      <dgm:prSet presAssocID="{4EDF36F0-43DC-4735-8940-E04493591A93}" presName="rootText" presStyleLbl="node1" presStyleIdx="0" presStyleCnt="1" custLinFactNeighborX="4649">
        <dgm:presLayoutVars>
          <dgm:chMax/>
          <dgm:chPref val="3"/>
        </dgm:presLayoutVars>
      </dgm:prSet>
      <dgm:spPr/>
    </dgm:pt>
    <dgm:pt modelId="{3FD2CEB8-7E3A-4202-B7E7-2349E198FF4A}" type="pres">
      <dgm:prSet presAssocID="{4EDF36F0-43DC-4735-8940-E04493591A93}" presName="titleText2" presStyleLbl="fgAcc1" presStyleIdx="0" presStyleCnt="1" custLinFactNeighborX="450" custLinFactNeighborY="21139">
        <dgm:presLayoutVars>
          <dgm:chMax val="0"/>
          <dgm:chPref val="0"/>
        </dgm:presLayoutVars>
      </dgm:prSet>
      <dgm:spPr/>
    </dgm:pt>
    <dgm:pt modelId="{D8E8A479-BEF8-4FAB-BE57-29413831DF63}" type="pres">
      <dgm:prSet presAssocID="{4EDF36F0-43DC-4735-8940-E04493591A93}" presName="rootConnector" presStyleLbl="node2" presStyleIdx="0" presStyleCnt="0"/>
      <dgm:spPr/>
    </dgm:pt>
    <dgm:pt modelId="{7A71D393-566F-4DE2-A46D-CDAA09AC9ADE}" type="pres">
      <dgm:prSet presAssocID="{4EDF36F0-43DC-4735-8940-E04493591A93}" presName="hierChild4" presStyleCnt="0"/>
      <dgm:spPr/>
    </dgm:pt>
    <dgm:pt modelId="{3AF06587-DF2F-49FB-BB77-4037EA19BF08}" type="pres">
      <dgm:prSet presAssocID="{4EDF36F0-43DC-4735-8940-E04493591A93}" presName="hierChild5" presStyleCnt="0"/>
      <dgm:spPr/>
    </dgm:pt>
    <dgm:pt modelId="{1A53578E-C973-4ACE-869B-C30297C69B1E}" type="pres">
      <dgm:prSet presAssocID="{31297509-D751-4D8E-A432-07CE0FE96C5F}" presName="hierChild3" presStyleCnt="0"/>
      <dgm:spPr/>
    </dgm:pt>
  </dgm:ptLst>
  <dgm:cxnLst>
    <dgm:cxn modelId="{D17A7513-0FDA-407D-ABC2-7C8F12CF07D6}" type="presOf" srcId="{4EDF36F0-43DC-4735-8940-E04493591A93}" destId="{D8E8A479-BEF8-4FAB-BE57-29413831DF63}" srcOrd="1" destOrd="0" presId="urn:microsoft.com/office/officeart/2008/layout/NameandTitleOrganizationalChart"/>
    <dgm:cxn modelId="{BEF41E5D-F894-4711-A81A-9DD88F699E1C}" type="presOf" srcId="{4EDF36F0-43DC-4735-8940-E04493591A93}" destId="{568E89DE-85C2-44E4-8708-88FC90E2FDEA}" srcOrd="0" destOrd="0" presId="urn:microsoft.com/office/officeart/2008/layout/NameandTitleOrganizationalChart"/>
    <dgm:cxn modelId="{73441164-5172-46F4-BFB3-9830AE43EE73}" type="presOf" srcId="{688C7895-92EA-4A4A-B854-F175A369FFF3}" destId="{3FD2CEB8-7E3A-4202-B7E7-2349E198FF4A}" srcOrd="0" destOrd="0" presId="urn:microsoft.com/office/officeart/2008/layout/NameandTitleOrganizationalChart"/>
    <dgm:cxn modelId="{16BE324D-58AC-4C01-9D6F-49BB12B9C91A}" srcId="{93E8B0B0-AE08-4E34-802D-8C48CCDBE7B2}" destId="{31297509-D751-4D8E-A432-07CE0FE96C5F}" srcOrd="0" destOrd="0" parTransId="{AF8087BE-F67F-43F3-96B1-A7F1005941F4}" sibTransId="{BD10A411-1200-47E5-882B-DEE125D71742}"/>
    <dgm:cxn modelId="{FA95987A-B2DC-49E6-B3D6-7E7259809799}" type="presOf" srcId="{BD10A411-1200-47E5-882B-DEE125D71742}" destId="{BB9F89AE-65C1-48DF-AB5F-D1E45386BE34}" srcOrd="0" destOrd="0" presId="urn:microsoft.com/office/officeart/2008/layout/NameandTitleOrganizationalChart"/>
    <dgm:cxn modelId="{EA46A27B-9CF3-413E-904F-5BE249938B24}" type="presOf" srcId="{93E8B0B0-AE08-4E34-802D-8C48CCDBE7B2}" destId="{1F08A0BC-D55B-4B81-A4AD-E12B0988010B}" srcOrd="0" destOrd="0" presId="urn:microsoft.com/office/officeart/2008/layout/NameandTitleOrganizationalChart"/>
    <dgm:cxn modelId="{DA604082-3024-4B3B-9479-4F21628D7824}" type="presOf" srcId="{B66EAA32-65C0-4E7B-952A-961BE10A8B81}" destId="{BDAFDD62-23FB-412D-9F06-45881762A4B3}" srcOrd="0" destOrd="0" presId="urn:microsoft.com/office/officeart/2008/layout/NameandTitleOrganizationalChart"/>
    <dgm:cxn modelId="{9E4B429F-363F-4E21-B00B-CDFE6E48B1D1}" type="presOf" srcId="{31297509-D751-4D8E-A432-07CE0FE96C5F}" destId="{7D2AC8E6-497F-47E9-94BB-DA1B8B80CED5}" srcOrd="0" destOrd="0" presId="urn:microsoft.com/office/officeart/2008/layout/NameandTitleOrganizationalChart"/>
    <dgm:cxn modelId="{5527D1D9-1E8E-40BD-9CFB-B41617BA52F5}" type="presOf" srcId="{31297509-D751-4D8E-A432-07CE0FE96C5F}" destId="{4FB432D2-F7F4-4646-8474-598C52F20A8B}" srcOrd="1" destOrd="0" presId="urn:microsoft.com/office/officeart/2008/layout/NameandTitleOrganizationalChart"/>
    <dgm:cxn modelId="{D9489BFE-7EDA-4D13-A935-7C5682931AD4}" srcId="{31297509-D751-4D8E-A432-07CE0FE96C5F}" destId="{4EDF36F0-43DC-4735-8940-E04493591A93}" srcOrd="0" destOrd="0" parTransId="{B66EAA32-65C0-4E7B-952A-961BE10A8B81}" sibTransId="{688C7895-92EA-4A4A-B854-F175A369FFF3}"/>
    <dgm:cxn modelId="{EEB9BE49-A542-4F68-8378-50A80AFE4FD3}" type="presParOf" srcId="{1F08A0BC-D55B-4B81-A4AD-E12B0988010B}" destId="{90D3E004-37F2-430F-B281-76348CD9555F}" srcOrd="0" destOrd="0" presId="urn:microsoft.com/office/officeart/2008/layout/NameandTitleOrganizationalChart"/>
    <dgm:cxn modelId="{5A7AF720-9771-40AB-B6D7-B1842C1C8116}" type="presParOf" srcId="{90D3E004-37F2-430F-B281-76348CD9555F}" destId="{A477DF8B-D20F-4916-BFB3-DCDB7D2D6BCF}" srcOrd="0" destOrd="0" presId="urn:microsoft.com/office/officeart/2008/layout/NameandTitleOrganizationalChart"/>
    <dgm:cxn modelId="{4C902EC9-9B7E-4432-ACBE-D738BA2D6D89}" type="presParOf" srcId="{A477DF8B-D20F-4916-BFB3-DCDB7D2D6BCF}" destId="{7D2AC8E6-497F-47E9-94BB-DA1B8B80CED5}" srcOrd="0" destOrd="0" presId="urn:microsoft.com/office/officeart/2008/layout/NameandTitleOrganizationalChart"/>
    <dgm:cxn modelId="{6D1A46A8-6C98-4C42-BBA7-885B9F1C0369}" type="presParOf" srcId="{A477DF8B-D20F-4916-BFB3-DCDB7D2D6BCF}" destId="{BB9F89AE-65C1-48DF-AB5F-D1E45386BE34}" srcOrd="1" destOrd="0" presId="urn:microsoft.com/office/officeart/2008/layout/NameandTitleOrganizationalChart"/>
    <dgm:cxn modelId="{D9A1E0C1-A356-46E1-BAFC-A0A12BAF3888}" type="presParOf" srcId="{A477DF8B-D20F-4916-BFB3-DCDB7D2D6BCF}" destId="{4FB432D2-F7F4-4646-8474-598C52F20A8B}" srcOrd="2" destOrd="0" presId="urn:microsoft.com/office/officeart/2008/layout/NameandTitleOrganizationalChart"/>
    <dgm:cxn modelId="{DAC32AE5-1B03-4D5B-8819-F34DF2B8D9C1}" type="presParOf" srcId="{90D3E004-37F2-430F-B281-76348CD9555F}" destId="{6FC21A8C-BF56-4967-8C43-0CC1B4F2FD7B}" srcOrd="1" destOrd="0" presId="urn:microsoft.com/office/officeart/2008/layout/NameandTitleOrganizationalChart"/>
    <dgm:cxn modelId="{B226B6BD-E0BE-480A-BF5F-2DAA8E974882}" type="presParOf" srcId="{6FC21A8C-BF56-4967-8C43-0CC1B4F2FD7B}" destId="{BDAFDD62-23FB-412D-9F06-45881762A4B3}" srcOrd="0" destOrd="0" presId="urn:microsoft.com/office/officeart/2008/layout/NameandTitleOrganizationalChart"/>
    <dgm:cxn modelId="{3865C344-49AE-43F8-8C99-D2B32A193E4B}" type="presParOf" srcId="{6FC21A8C-BF56-4967-8C43-0CC1B4F2FD7B}" destId="{CDE7ACA2-4F37-4FB6-88D2-90DC285577CC}" srcOrd="1" destOrd="0" presId="urn:microsoft.com/office/officeart/2008/layout/NameandTitleOrganizationalChart"/>
    <dgm:cxn modelId="{C2EBB07F-7CF4-4288-821B-CEC736135E85}" type="presParOf" srcId="{CDE7ACA2-4F37-4FB6-88D2-90DC285577CC}" destId="{ABE16567-4461-49F5-9205-41105A888EC1}" srcOrd="0" destOrd="0" presId="urn:microsoft.com/office/officeart/2008/layout/NameandTitleOrganizationalChart"/>
    <dgm:cxn modelId="{9E9CD04E-45E0-4631-B587-581C7D5776A3}" type="presParOf" srcId="{ABE16567-4461-49F5-9205-41105A888EC1}" destId="{568E89DE-85C2-44E4-8708-88FC90E2FDEA}" srcOrd="0" destOrd="0" presId="urn:microsoft.com/office/officeart/2008/layout/NameandTitleOrganizationalChart"/>
    <dgm:cxn modelId="{8F38AF83-DCCC-4126-A288-A6E90E2103D0}" type="presParOf" srcId="{ABE16567-4461-49F5-9205-41105A888EC1}" destId="{3FD2CEB8-7E3A-4202-B7E7-2349E198FF4A}" srcOrd="1" destOrd="0" presId="urn:microsoft.com/office/officeart/2008/layout/NameandTitleOrganizationalChart"/>
    <dgm:cxn modelId="{3570ED71-C38C-431B-90AE-FCBE3D4462EE}" type="presParOf" srcId="{ABE16567-4461-49F5-9205-41105A888EC1}" destId="{D8E8A479-BEF8-4FAB-BE57-29413831DF63}" srcOrd="2" destOrd="0" presId="urn:microsoft.com/office/officeart/2008/layout/NameandTitleOrganizationalChart"/>
    <dgm:cxn modelId="{A239D7F8-E2C8-4CD3-B4B4-F996C47DCE66}" type="presParOf" srcId="{CDE7ACA2-4F37-4FB6-88D2-90DC285577CC}" destId="{7A71D393-566F-4DE2-A46D-CDAA09AC9ADE}" srcOrd="1" destOrd="0" presId="urn:microsoft.com/office/officeart/2008/layout/NameandTitleOrganizationalChart"/>
    <dgm:cxn modelId="{AF796F75-5E66-463D-8C7E-1C69BEB8AA94}" type="presParOf" srcId="{CDE7ACA2-4F37-4FB6-88D2-90DC285577CC}" destId="{3AF06587-DF2F-49FB-BB77-4037EA19BF08}" srcOrd="2" destOrd="0" presId="urn:microsoft.com/office/officeart/2008/layout/NameandTitleOrganizationalChart"/>
    <dgm:cxn modelId="{8D033848-F901-4D8E-96D8-9E2ED3C9007C}" type="presParOf" srcId="{90D3E004-37F2-430F-B281-76348CD9555F}" destId="{1A53578E-C973-4ACE-869B-C30297C69B1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8B0B0-AE08-4E34-802D-8C48CCDBE7B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297509-D751-4D8E-A432-07CE0FE96C5F}">
      <dgm:prSet phldrT="[Texto]"/>
      <dgm:spPr/>
      <dgm:t>
        <a:bodyPr/>
        <a:lstStyle/>
        <a:p>
          <a:r>
            <a:rPr lang="es-ES" dirty="0"/>
            <a:t>Sandra Lizeth Lara Pérez</a:t>
          </a:r>
        </a:p>
        <a:p>
          <a:r>
            <a:rPr lang="es-ES" dirty="0"/>
            <a:t>Directora de Análisis y Seguimiento de Información</a:t>
          </a:r>
        </a:p>
      </dgm:t>
    </dgm:pt>
    <dgm:pt modelId="{AF8087BE-F67F-43F3-96B1-A7F1005941F4}" type="parTrans" cxnId="{16BE324D-58AC-4C01-9D6F-49BB12B9C91A}">
      <dgm:prSet/>
      <dgm:spPr/>
      <dgm:t>
        <a:bodyPr/>
        <a:lstStyle/>
        <a:p>
          <a:endParaRPr lang="es-ES"/>
        </a:p>
      </dgm:t>
    </dgm:pt>
    <dgm:pt modelId="{BD10A411-1200-47E5-882B-DEE125D71742}" type="sibTrans" cxnId="{16BE324D-58AC-4C01-9D6F-49BB12B9C91A}">
      <dgm:prSet custT="1"/>
      <dgm:spPr/>
      <dgm:t>
        <a:bodyPr/>
        <a:lstStyle/>
        <a:p>
          <a:pPr algn="ctr"/>
          <a:r>
            <a:rPr lang="es-ES" sz="1200" dirty="0"/>
            <a:t>MM03</a:t>
          </a:r>
        </a:p>
      </dgm:t>
    </dgm:pt>
    <dgm:pt modelId="{0A1108EC-22AC-4D02-8EE1-B600688DA860}">
      <dgm:prSet phldrT="[Texto]"/>
      <dgm:spPr/>
      <dgm:t>
        <a:bodyPr/>
        <a:lstStyle/>
        <a:p>
          <a:r>
            <a:rPr lang="es-MX" dirty="0"/>
            <a:t>Pamela Moncerrad Morquecho Acevedo</a:t>
          </a:r>
        </a:p>
        <a:p>
          <a:r>
            <a:rPr lang="es-MX" dirty="0"/>
            <a:t>Jefa del Departamento de Monitoreo y Seguimiento de Programas Federales</a:t>
          </a:r>
        </a:p>
        <a:p>
          <a:endParaRPr lang="es-ES" dirty="0"/>
        </a:p>
      </dgm:t>
    </dgm:pt>
    <dgm:pt modelId="{5F30425C-15D7-4F21-B96C-5CD7C2D7A80D}" type="parTrans" cxnId="{EB1B2E20-1346-4B6D-A0B7-A2836B774B2B}">
      <dgm:prSet/>
      <dgm:spPr/>
      <dgm:t>
        <a:bodyPr/>
        <a:lstStyle/>
        <a:p>
          <a:endParaRPr lang="es-ES"/>
        </a:p>
      </dgm:t>
    </dgm:pt>
    <dgm:pt modelId="{A2A573E1-DFB4-4F41-928B-27F54694B213}" type="sibTrans" cxnId="{EB1B2E20-1346-4B6D-A0B7-A2836B774B2B}">
      <dgm:prSet custT="1"/>
      <dgm:spPr/>
      <dgm:t>
        <a:bodyPr/>
        <a:lstStyle/>
        <a:p>
          <a:pPr algn="ctr"/>
          <a:r>
            <a:rPr lang="es-ES" sz="1200" dirty="0"/>
            <a:t>MM08</a:t>
          </a:r>
        </a:p>
      </dgm:t>
    </dgm:pt>
    <dgm:pt modelId="{CD9BD6AC-5A3F-4208-888F-B666FBADDAF8}">
      <dgm:prSet phldrT="[Texto]"/>
      <dgm:spPr/>
      <dgm:t>
        <a:bodyPr/>
        <a:lstStyle/>
        <a:p>
          <a:r>
            <a:rPr lang="es-ES" dirty="0"/>
            <a:t>Gerardo Castro López</a:t>
          </a:r>
        </a:p>
        <a:p>
          <a:r>
            <a:rPr lang="es-ES" dirty="0"/>
            <a:t>Auxiliar de inventarios y de Análisis y Seguimiento </a:t>
          </a:r>
        </a:p>
        <a:p>
          <a:r>
            <a:rPr lang="es-ES" dirty="0"/>
            <a:t>Analista Administrativo “C”</a:t>
          </a:r>
        </a:p>
      </dgm:t>
    </dgm:pt>
    <dgm:pt modelId="{FBB1EEF7-EE4C-4CA5-B898-A1B2ECA4231F}" type="parTrans" cxnId="{DD2DB1C2-447B-4DD5-8AC4-79F579CCB95F}">
      <dgm:prSet/>
      <dgm:spPr/>
      <dgm:t>
        <a:bodyPr/>
        <a:lstStyle/>
        <a:p>
          <a:endParaRPr lang="es-ES"/>
        </a:p>
      </dgm:t>
    </dgm:pt>
    <dgm:pt modelId="{73C63E95-80C6-414A-9EA9-A0E9B2D1DF1C}" type="sibTrans" cxnId="{DD2DB1C2-447B-4DD5-8AC4-79F579CCB95F}">
      <dgm:prSet custT="1"/>
      <dgm:spPr/>
      <dgm:t>
        <a:bodyPr/>
        <a:lstStyle/>
        <a:p>
          <a:pPr algn="ctr"/>
          <a:r>
            <a:rPr lang="es-ES" sz="1200" dirty="0"/>
            <a:t>AD02</a:t>
          </a:r>
        </a:p>
      </dgm:t>
    </dgm:pt>
    <dgm:pt modelId="{F7FEA74F-2900-488D-8526-838C0B87CFF9}">
      <dgm:prSet/>
      <dgm:spPr/>
      <dgm:t>
        <a:bodyPr/>
        <a:lstStyle/>
        <a:p>
          <a:r>
            <a:rPr lang="es-ES" dirty="0"/>
            <a:t>María Cristina Salinas Peña</a:t>
          </a:r>
        </a:p>
        <a:p>
          <a:r>
            <a:rPr lang="es-ES" dirty="0"/>
            <a:t>Auxiliar Administrativo de  Análisis y Seguimiento </a:t>
          </a:r>
        </a:p>
        <a:p>
          <a:r>
            <a:rPr lang="es-ES" dirty="0"/>
            <a:t>Analista Administrativo “C”</a:t>
          </a:r>
        </a:p>
      </dgm:t>
    </dgm:pt>
    <dgm:pt modelId="{08FA1D91-A882-40EE-AA6C-683E6E7C0A0A}" type="parTrans" cxnId="{CD22A8E2-7D6F-47AA-93EF-AEC7B871F063}">
      <dgm:prSet/>
      <dgm:spPr/>
      <dgm:t>
        <a:bodyPr/>
        <a:lstStyle/>
        <a:p>
          <a:endParaRPr lang="es-ES"/>
        </a:p>
      </dgm:t>
    </dgm:pt>
    <dgm:pt modelId="{7B1260FC-0A0F-440C-B695-CCE31C3D2A27}" type="sibTrans" cxnId="{CD22A8E2-7D6F-47AA-93EF-AEC7B871F063}">
      <dgm:prSet custT="1"/>
      <dgm:spPr/>
      <dgm:t>
        <a:bodyPr/>
        <a:lstStyle/>
        <a:p>
          <a:pPr algn="ctr"/>
          <a:r>
            <a:rPr lang="es-MX" sz="1600" dirty="0"/>
            <a:t> </a:t>
          </a:r>
          <a:r>
            <a:rPr lang="es-ES" sz="1200" dirty="0"/>
            <a:t>PR03</a:t>
          </a:r>
        </a:p>
      </dgm:t>
    </dgm:pt>
    <dgm:pt modelId="{1F08A0BC-D55B-4B81-A4AD-E12B0988010B}" type="pres">
      <dgm:prSet presAssocID="{93E8B0B0-AE08-4E34-802D-8C48CCDBE7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D3E004-37F2-430F-B281-76348CD9555F}" type="pres">
      <dgm:prSet presAssocID="{31297509-D751-4D8E-A432-07CE0FE96C5F}" presName="hierRoot1" presStyleCnt="0">
        <dgm:presLayoutVars>
          <dgm:hierBranch val="init"/>
        </dgm:presLayoutVars>
      </dgm:prSet>
      <dgm:spPr/>
    </dgm:pt>
    <dgm:pt modelId="{A477DF8B-D20F-4916-BFB3-DCDB7D2D6BCF}" type="pres">
      <dgm:prSet presAssocID="{31297509-D751-4D8E-A432-07CE0FE96C5F}" presName="rootComposite1" presStyleCnt="0"/>
      <dgm:spPr/>
    </dgm:pt>
    <dgm:pt modelId="{7D2AC8E6-497F-47E9-94BB-DA1B8B80CED5}" type="pres">
      <dgm:prSet presAssocID="{31297509-D751-4D8E-A432-07CE0FE96C5F}" presName="rootText1" presStyleLbl="node0" presStyleIdx="0" presStyleCnt="1" custScaleX="135127" custScaleY="96340">
        <dgm:presLayoutVars>
          <dgm:chMax/>
          <dgm:chPref val="3"/>
        </dgm:presLayoutVars>
      </dgm:prSet>
      <dgm:spPr/>
    </dgm:pt>
    <dgm:pt modelId="{BB9F89AE-65C1-48DF-AB5F-D1E45386BE34}" type="pres">
      <dgm:prSet presAssocID="{31297509-D751-4D8E-A432-07CE0FE96C5F}" presName="titleText1" presStyleLbl="fgAcc0" presStyleIdx="0" presStyleCnt="1" custLinFactNeighborX="46872" custLinFactNeighborY="4947">
        <dgm:presLayoutVars>
          <dgm:chMax val="0"/>
          <dgm:chPref val="0"/>
        </dgm:presLayoutVars>
      </dgm:prSet>
      <dgm:spPr/>
    </dgm:pt>
    <dgm:pt modelId="{4FB432D2-F7F4-4646-8474-598C52F20A8B}" type="pres">
      <dgm:prSet presAssocID="{31297509-D751-4D8E-A432-07CE0FE96C5F}" presName="rootConnector1" presStyleLbl="node1" presStyleIdx="0" presStyleCnt="3"/>
      <dgm:spPr/>
    </dgm:pt>
    <dgm:pt modelId="{6FC21A8C-BF56-4967-8C43-0CC1B4F2FD7B}" type="pres">
      <dgm:prSet presAssocID="{31297509-D751-4D8E-A432-07CE0FE96C5F}" presName="hierChild2" presStyleCnt="0"/>
      <dgm:spPr/>
    </dgm:pt>
    <dgm:pt modelId="{D20C6F42-7E12-49AE-90E2-41EE16408D5F}" type="pres">
      <dgm:prSet presAssocID="{5F30425C-15D7-4F21-B96C-5CD7C2D7A80D}" presName="Name37" presStyleLbl="parChTrans1D2" presStyleIdx="0" presStyleCnt="3"/>
      <dgm:spPr/>
    </dgm:pt>
    <dgm:pt modelId="{EBA145C6-D166-48D5-88EA-1D7A79473B28}" type="pres">
      <dgm:prSet presAssocID="{0A1108EC-22AC-4D02-8EE1-B600688DA860}" presName="hierRoot2" presStyleCnt="0">
        <dgm:presLayoutVars>
          <dgm:hierBranch val="init"/>
        </dgm:presLayoutVars>
      </dgm:prSet>
      <dgm:spPr/>
    </dgm:pt>
    <dgm:pt modelId="{22285C2D-7F2C-48C0-89FA-3D11A87212F6}" type="pres">
      <dgm:prSet presAssocID="{0A1108EC-22AC-4D02-8EE1-B600688DA860}" presName="rootComposite" presStyleCnt="0"/>
      <dgm:spPr/>
    </dgm:pt>
    <dgm:pt modelId="{65BA625C-B28D-428C-A55B-9403405FA32B}" type="pres">
      <dgm:prSet presAssocID="{0A1108EC-22AC-4D02-8EE1-B600688DA860}" presName="rootText" presStyleLbl="node1" presStyleIdx="0" presStyleCnt="3">
        <dgm:presLayoutVars>
          <dgm:chMax/>
          <dgm:chPref val="3"/>
        </dgm:presLayoutVars>
      </dgm:prSet>
      <dgm:spPr/>
    </dgm:pt>
    <dgm:pt modelId="{E03300C5-4791-4F4B-9DA0-A2F3E921D04D}" type="pres">
      <dgm:prSet presAssocID="{0A1108EC-22AC-4D02-8EE1-B600688DA860}" presName="titleText2" presStyleLbl="fgAcc1" presStyleIdx="0" presStyleCnt="3" custLinFactNeighborY="11397">
        <dgm:presLayoutVars>
          <dgm:chMax val="0"/>
          <dgm:chPref val="0"/>
        </dgm:presLayoutVars>
      </dgm:prSet>
      <dgm:spPr/>
    </dgm:pt>
    <dgm:pt modelId="{D4B2BDBD-42C9-437A-A1AF-C53AA92F9490}" type="pres">
      <dgm:prSet presAssocID="{0A1108EC-22AC-4D02-8EE1-B600688DA860}" presName="rootConnector" presStyleLbl="node2" presStyleIdx="0" presStyleCnt="0"/>
      <dgm:spPr/>
    </dgm:pt>
    <dgm:pt modelId="{BC9A0DB3-B289-43A2-AF01-524E09BC018D}" type="pres">
      <dgm:prSet presAssocID="{0A1108EC-22AC-4D02-8EE1-B600688DA860}" presName="hierChild4" presStyleCnt="0"/>
      <dgm:spPr/>
    </dgm:pt>
    <dgm:pt modelId="{B6293229-5DD0-4D25-8F2E-93584C57B592}" type="pres">
      <dgm:prSet presAssocID="{0A1108EC-22AC-4D02-8EE1-B600688DA860}" presName="hierChild5" presStyleCnt="0"/>
      <dgm:spPr/>
    </dgm:pt>
    <dgm:pt modelId="{35E3B88D-036F-4D08-B96C-4E2B1EDB2627}" type="pres">
      <dgm:prSet presAssocID="{08FA1D91-A882-40EE-AA6C-683E6E7C0A0A}" presName="Name37" presStyleLbl="parChTrans1D2" presStyleIdx="1" presStyleCnt="3"/>
      <dgm:spPr/>
    </dgm:pt>
    <dgm:pt modelId="{1B60AB3D-37B4-473D-87BB-9B3FA121687C}" type="pres">
      <dgm:prSet presAssocID="{F7FEA74F-2900-488D-8526-838C0B87CFF9}" presName="hierRoot2" presStyleCnt="0">
        <dgm:presLayoutVars>
          <dgm:hierBranch val="init"/>
        </dgm:presLayoutVars>
      </dgm:prSet>
      <dgm:spPr/>
    </dgm:pt>
    <dgm:pt modelId="{F84A6BA2-BEC2-4807-9747-1D08B4C357C7}" type="pres">
      <dgm:prSet presAssocID="{F7FEA74F-2900-488D-8526-838C0B87CFF9}" presName="rootComposite" presStyleCnt="0"/>
      <dgm:spPr/>
    </dgm:pt>
    <dgm:pt modelId="{D54D9D58-AF7D-483A-8A29-6260BFF4DC27}" type="pres">
      <dgm:prSet presAssocID="{F7FEA74F-2900-488D-8526-838C0B87CFF9}" presName="rootText" presStyleLbl="node1" presStyleIdx="1" presStyleCnt="3">
        <dgm:presLayoutVars>
          <dgm:chMax/>
          <dgm:chPref val="3"/>
        </dgm:presLayoutVars>
      </dgm:prSet>
      <dgm:spPr/>
    </dgm:pt>
    <dgm:pt modelId="{38BEC8A3-39CA-44DB-AC56-5F126D5F6579}" type="pres">
      <dgm:prSet presAssocID="{F7FEA74F-2900-488D-8526-838C0B87CFF9}" presName="titleText2" presStyleLbl="fgAcc1" presStyleIdx="1" presStyleCnt="3" custLinFactNeighborX="2805" custLinFactNeighborY="19505">
        <dgm:presLayoutVars>
          <dgm:chMax val="0"/>
          <dgm:chPref val="0"/>
        </dgm:presLayoutVars>
      </dgm:prSet>
      <dgm:spPr/>
    </dgm:pt>
    <dgm:pt modelId="{43264527-46B7-453C-93C6-F805EF577BD0}" type="pres">
      <dgm:prSet presAssocID="{F7FEA74F-2900-488D-8526-838C0B87CFF9}" presName="rootConnector" presStyleLbl="node2" presStyleIdx="0" presStyleCnt="0"/>
      <dgm:spPr/>
    </dgm:pt>
    <dgm:pt modelId="{D38D905F-9B46-429D-89FB-1FDC41809B17}" type="pres">
      <dgm:prSet presAssocID="{F7FEA74F-2900-488D-8526-838C0B87CFF9}" presName="hierChild4" presStyleCnt="0"/>
      <dgm:spPr/>
    </dgm:pt>
    <dgm:pt modelId="{6531F5F0-3842-4695-8C30-3229BCEDEA05}" type="pres">
      <dgm:prSet presAssocID="{F7FEA74F-2900-488D-8526-838C0B87CFF9}" presName="hierChild5" presStyleCnt="0"/>
      <dgm:spPr/>
    </dgm:pt>
    <dgm:pt modelId="{222A4B39-477B-406D-AFA7-E867A37B00EF}" type="pres">
      <dgm:prSet presAssocID="{FBB1EEF7-EE4C-4CA5-B898-A1B2ECA4231F}" presName="Name37" presStyleLbl="parChTrans1D2" presStyleIdx="2" presStyleCnt="3"/>
      <dgm:spPr/>
    </dgm:pt>
    <dgm:pt modelId="{C2D00A09-90C3-48DB-A617-F84854C0A4E7}" type="pres">
      <dgm:prSet presAssocID="{CD9BD6AC-5A3F-4208-888F-B666FBADDAF8}" presName="hierRoot2" presStyleCnt="0">
        <dgm:presLayoutVars>
          <dgm:hierBranch val="init"/>
        </dgm:presLayoutVars>
      </dgm:prSet>
      <dgm:spPr/>
    </dgm:pt>
    <dgm:pt modelId="{5CC96412-E26D-4839-A785-2998D408DF32}" type="pres">
      <dgm:prSet presAssocID="{CD9BD6AC-5A3F-4208-888F-B666FBADDAF8}" presName="rootComposite" presStyleCnt="0"/>
      <dgm:spPr/>
    </dgm:pt>
    <dgm:pt modelId="{59B619F3-78FC-456E-BB80-4E82B9931960}" type="pres">
      <dgm:prSet presAssocID="{CD9BD6AC-5A3F-4208-888F-B666FBADDAF8}" presName="rootText" presStyleLbl="node1" presStyleIdx="2" presStyleCnt="3">
        <dgm:presLayoutVars>
          <dgm:chMax/>
          <dgm:chPref val="3"/>
        </dgm:presLayoutVars>
      </dgm:prSet>
      <dgm:spPr/>
    </dgm:pt>
    <dgm:pt modelId="{D7E9569C-B67C-4C0B-8F34-8A85E9B1BEA9}" type="pres">
      <dgm:prSet presAssocID="{CD9BD6AC-5A3F-4208-888F-B666FBADDAF8}" presName="titleText2" presStyleLbl="fgAcc1" presStyleIdx="2" presStyleCnt="3" custLinFactNeighborX="2427" custLinFactNeighborY="4866">
        <dgm:presLayoutVars>
          <dgm:chMax val="0"/>
          <dgm:chPref val="0"/>
        </dgm:presLayoutVars>
      </dgm:prSet>
      <dgm:spPr/>
    </dgm:pt>
    <dgm:pt modelId="{69C082E3-9FF2-4F0E-A9E2-EC3DFDB516C9}" type="pres">
      <dgm:prSet presAssocID="{CD9BD6AC-5A3F-4208-888F-B666FBADDAF8}" presName="rootConnector" presStyleLbl="node2" presStyleIdx="0" presStyleCnt="0"/>
      <dgm:spPr/>
    </dgm:pt>
    <dgm:pt modelId="{BB1BBFA2-8049-40BF-95F8-906AF880593F}" type="pres">
      <dgm:prSet presAssocID="{CD9BD6AC-5A3F-4208-888F-B666FBADDAF8}" presName="hierChild4" presStyleCnt="0"/>
      <dgm:spPr/>
    </dgm:pt>
    <dgm:pt modelId="{340050C4-C94F-42D8-87E8-9126ED149077}" type="pres">
      <dgm:prSet presAssocID="{CD9BD6AC-5A3F-4208-888F-B666FBADDAF8}" presName="hierChild5" presStyleCnt="0"/>
      <dgm:spPr/>
    </dgm:pt>
    <dgm:pt modelId="{1A53578E-C973-4ACE-869B-C30297C69B1E}" type="pres">
      <dgm:prSet presAssocID="{31297509-D751-4D8E-A432-07CE0FE96C5F}" presName="hierChild3" presStyleCnt="0"/>
      <dgm:spPr/>
    </dgm:pt>
  </dgm:ptLst>
  <dgm:cxnLst>
    <dgm:cxn modelId="{6AB25D06-9BC3-472E-BEE9-89C817967E5D}" type="presOf" srcId="{CD9BD6AC-5A3F-4208-888F-B666FBADDAF8}" destId="{59B619F3-78FC-456E-BB80-4E82B9931960}" srcOrd="0" destOrd="0" presId="urn:microsoft.com/office/officeart/2008/layout/NameandTitleOrganizationalChart"/>
    <dgm:cxn modelId="{F59CC607-B4C4-49E6-88F0-CD0D01ABF11F}" type="presOf" srcId="{F7FEA74F-2900-488D-8526-838C0B87CFF9}" destId="{D54D9D58-AF7D-483A-8A29-6260BFF4DC27}" srcOrd="0" destOrd="0" presId="urn:microsoft.com/office/officeart/2008/layout/NameandTitleOrganizationalChart"/>
    <dgm:cxn modelId="{9CBDB314-6018-4799-AF56-F706D10CF46C}" type="presOf" srcId="{0A1108EC-22AC-4D02-8EE1-B600688DA860}" destId="{65BA625C-B28D-428C-A55B-9403405FA32B}" srcOrd="0" destOrd="0" presId="urn:microsoft.com/office/officeart/2008/layout/NameandTitleOrganizationalChart"/>
    <dgm:cxn modelId="{EB1B2E20-1346-4B6D-A0B7-A2836B774B2B}" srcId="{31297509-D751-4D8E-A432-07CE0FE96C5F}" destId="{0A1108EC-22AC-4D02-8EE1-B600688DA860}" srcOrd="0" destOrd="0" parTransId="{5F30425C-15D7-4F21-B96C-5CD7C2D7A80D}" sibTransId="{A2A573E1-DFB4-4F41-928B-27F54694B213}"/>
    <dgm:cxn modelId="{8F6D6331-4C5C-4C5E-8AAA-E6FC9CF290A2}" type="presOf" srcId="{CD9BD6AC-5A3F-4208-888F-B666FBADDAF8}" destId="{69C082E3-9FF2-4F0E-A9E2-EC3DFDB516C9}" srcOrd="1" destOrd="0" presId="urn:microsoft.com/office/officeart/2008/layout/NameandTitleOrganizationalChart"/>
    <dgm:cxn modelId="{D66E3536-70C2-445B-BA6C-3B3AE5937E30}" type="presOf" srcId="{FBB1EEF7-EE4C-4CA5-B898-A1B2ECA4231F}" destId="{222A4B39-477B-406D-AFA7-E867A37B00EF}" srcOrd="0" destOrd="0" presId="urn:microsoft.com/office/officeart/2008/layout/NameandTitleOrganizationalChart"/>
    <dgm:cxn modelId="{E2D51B5F-D2B1-4FEC-93BE-E2532230C0E9}" type="presOf" srcId="{7B1260FC-0A0F-440C-B695-CCE31C3D2A27}" destId="{38BEC8A3-39CA-44DB-AC56-5F126D5F6579}" srcOrd="0" destOrd="0" presId="urn:microsoft.com/office/officeart/2008/layout/NameandTitleOrganizationalChart"/>
    <dgm:cxn modelId="{02D2CC63-F5FC-4987-8ED4-C8B1D6D7F4D9}" type="presOf" srcId="{F7FEA74F-2900-488D-8526-838C0B87CFF9}" destId="{43264527-46B7-453C-93C6-F805EF577BD0}" srcOrd="1" destOrd="0" presId="urn:microsoft.com/office/officeart/2008/layout/NameandTitleOrganizationalChart"/>
    <dgm:cxn modelId="{20D84C4C-66A9-4678-BCE0-2CCAF408DF57}" type="presOf" srcId="{5F30425C-15D7-4F21-B96C-5CD7C2D7A80D}" destId="{D20C6F42-7E12-49AE-90E2-41EE16408D5F}" srcOrd="0" destOrd="0" presId="urn:microsoft.com/office/officeart/2008/layout/NameandTitleOrganizationalChart"/>
    <dgm:cxn modelId="{16BE324D-58AC-4C01-9D6F-49BB12B9C91A}" srcId="{93E8B0B0-AE08-4E34-802D-8C48CCDBE7B2}" destId="{31297509-D751-4D8E-A432-07CE0FE96C5F}" srcOrd="0" destOrd="0" parTransId="{AF8087BE-F67F-43F3-96B1-A7F1005941F4}" sibTransId="{BD10A411-1200-47E5-882B-DEE125D71742}"/>
    <dgm:cxn modelId="{FA95987A-B2DC-49E6-B3D6-7E7259809799}" type="presOf" srcId="{BD10A411-1200-47E5-882B-DEE125D71742}" destId="{BB9F89AE-65C1-48DF-AB5F-D1E45386BE34}" srcOrd="0" destOrd="0" presId="urn:microsoft.com/office/officeart/2008/layout/NameandTitleOrganizationalChart"/>
    <dgm:cxn modelId="{EA46A27B-9CF3-413E-904F-5BE249938B24}" type="presOf" srcId="{93E8B0B0-AE08-4E34-802D-8C48CCDBE7B2}" destId="{1F08A0BC-D55B-4B81-A4AD-E12B0988010B}" srcOrd="0" destOrd="0" presId="urn:microsoft.com/office/officeart/2008/layout/NameandTitleOrganizationalChart"/>
    <dgm:cxn modelId="{2BA0A681-07DD-4696-9F0A-CB56FB9D29CD}" type="presOf" srcId="{08FA1D91-A882-40EE-AA6C-683E6E7C0A0A}" destId="{35E3B88D-036F-4D08-B96C-4E2B1EDB2627}" srcOrd="0" destOrd="0" presId="urn:microsoft.com/office/officeart/2008/layout/NameandTitleOrganizationalChart"/>
    <dgm:cxn modelId="{9E4B429F-363F-4E21-B00B-CDFE6E48B1D1}" type="presOf" srcId="{31297509-D751-4D8E-A432-07CE0FE96C5F}" destId="{7D2AC8E6-497F-47E9-94BB-DA1B8B80CED5}" srcOrd="0" destOrd="0" presId="urn:microsoft.com/office/officeart/2008/layout/NameandTitleOrganizationalChart"/>
    <dgm:cxn modelId="{B7D4A6B6-6205-4ACF-A19A-C7F303270D6C}" type="presOf" srcId="{73C63E95-80C6-414A-9EA9-A0E9B2D1DF1C}" destId="{D7E9569C-B67C-4C0B-8F34-8A85E9B1BEA9}" srcOrd="0" destOrd="0" presId="urn:microsoft.com/office/officeart/2008/layout/NameandTitleOrganizationalChart"/>
    <dgm:cxn modelId="{6CAB75B8-98A0-499D-A7A7-F4A24EF5662F}" type="presOf" srcId="{A2A573E1-DFB4-4F41-928B-27F54694B213}" destId="{E03300C5-4791-4F4B-9DA0-A2F3E921D04D}" srcOrd="0" destOrd="0" presId="urn:microsoft.com/office/officeart/2008/layout/NameandTitleOrganizationalChart"/>
    <dgm:cxn modelId="{DD2DB1C2-447B-4DD5-8AC4-79F579CCB95F}" srcId="{31297509-D751-4D8E-A432-07CE0FE96C5F}" destId="{CD9BD6AC-5A3F-4208-888F-B666FBADDAF8}" srcOrd="2" destOrd="0" parTransId="{FBB1EEF7-EE4C-4CA5-B898-A1B2ECA4231F}" sibTransId="{73C63E95-80C6-414A-9EA9-A0E9B2D1DF1C}"/>
    <dgm:cxn modelId="{5527D1D9-1E8E-40BD-9CFB-B41617BA52F5}" type="presOf" srcId="{31297509-D751-4D8E-A432-07CE0FE96C5F}" destId="{4FB432D2-F7F4-4646-8474-598C52F20A8B}" srcOrd="1" destOrd="0" presId="urn:microsoft.com/office/officeart/2008/layout/NameandTitleOrganizationalChart"/>
    <dgm:cxn modelId="{CD22A8E2-7D6F-47AA-93EF-AEC7B871F063}" srcId="{31297509-D751-4D8E-A432-07CE0FE96C5F}" destId="{F7FEA74F-2900-488D-8526-838C0B87CFF9}" srcOrd="1" destOrd="0" parTransId="{08FA1D91-A882-40EE-AA6C-683E6E7C0A0A}" sibTransId="{7B1260FC-0A0F-440C-B695-CCE31C3D2A27}"/>
    <dgm:cxn modelId="{FBCEE8EE-D109-44EF-A6CB-FCD8ABB76672}" type="presOf" srcId="{0A1108EC-22AC-4D02-8EE1-B600688DA860}" destId="{D4B2BDBD-42C9-437A-A1AF-C53AA92F9490}" srcOrd="1" destOrd="0" presId="urn:microsoft.com/office/officeart/2008/layout/NameandTitleOrganizationalChart"/>
    <dgm:cxn modelId="{EEB9BE49-A542-4F68-8378-50A80AFE4FD3}" type="presParOf" srcId="{1F08A0BC-D55B-4B81-A4AD-E12B0988010B}" destId="{90D3E004-37F2-430F-B281-76348CD9555F}" srcOrd="0" destOrd="0" presId="urn:microsoft.com/office/officeart/2008/layout/NameandTitleOrganizationalChart"/>
    <dgm:cxn modelId="{5A7AF720-9771-40AB-B6D7-B1842C1C8116}" type="presParOf" srcId="{90D3E004-37F2-430F-B281-76348CD9555F}" destId="{A477DF8B-D20F-4916-BFB3-DCDB7D2D6BCF}" srcOrd="0" destOrd="0" presId="urn:microsoft.com/office/officeart/2008/layout/NameandTitleOrganizationalChart"/>
    <dgm:cxn modelId="{4C902EC9-9B7E-4432-ACBE-D738BA2D6D89}" type="presParOf" srcId="{A477DF8B-D20F-4916-BFB3-DCDB7D2D6BCF}" destId="{7D2AC8E6-497F-47E9-94BB-DA1B8B80CED5}" srcOrd="0" destOrd="0" presId="urn:microsoft.com/office/officeart/2008/layout/NameandTitleOrganizationalChart"/>
    <dgm:cxn modelId="{6D1A46A8-6C98-4C42-BBA7-885B9F1C0369}" type="presParOf" srcId="{A477DF8B-D20F-4916-BFB3-DCDB7D2D6BCF}" destId="{BB9F89AE-65C1-48DF-AB5F-D1E45386BE34}" srcOrd="1" destOrd="0" presId="urn:microsoft.com/office/officeart/2008/layout/NameandTitleOrganizationalChart"/>
    <dgm:cxn modelId="{D9A1E0C1-A356-46E1-BAFC-A0A12BAF3888}" type="presParOf" srcId="{A477DF8B-D20F-4916-BFB3-DCDB7D2D6BCF}" destId="{4FB432D2-F7F4-4646-8474-598C52F20A8B}" srcOrd="2" destOrd="0" presId="urn:microsoft.com/office/officeart/2008/layout/NameandTitleOrganizationalChart"/>
    <dgm:cxn modelId="{DAC32AE5-1B03-4D5B-8819-F34DF2B8D9C1}" type="presParOf" srcId="{90D3E004-37F2-430F-B281-76348CD9555F}" destId="{6FC21A8C-BF56-4967-8C43-0CC1B4F2FD7B}" srcOrd="1" destOrd="0" presId="urn:microsoft.com/office/officeart/2008/layout/NameandTitleOrganizationalChart"/>
    <dgm:cxn modelId="{313060E0-E0C3-4EEF-9DBC-79B5A79A54B8}" type="presParOf" srcId="{6FC21A8C-BF56-4967-8C43-0CC1B4F2FD7B}" destId="{D20C6F42-7E12-49AE-90E2-41EE16408D5F}" srcOrd="0" destOrd="0" presId="urn:microsoft.com/office/officeart/2008/layout/NameandTitleOrganizationalChart"/>
    <dgm:cxn modelId="{BE89393C-2F41-40C7-95C0-3496E7AA311C}" type="presParOf" srcId="{6FC21A8C-BF56-4967-8C43-0CC1B4F2FD7B}" destId="{EBA145C6-D166-48D5-88EA-1D7A79473B28}" srcOrd="1" destOrd="0" presId="urn:microsoft.com/office/officeart/2008/layout/NameandTitleOrganizationalChart"/>
    <dgm:cxn modelId="{28D4EA98-A4F7-4D1E-AC8E-71A1B60770E3}" type="presParOf" srcId="{EBA145C6-D166-48D5-88EA-1D7A79473B28}" destId="{22285C2D-7F2C-48C0-89FA-3D11A87212F6}" srcOrd="0" destOrd="0" presId="urn:microsoft.com/office/officeart/2008/layout/NameandTitleOrganizationalChart"/>
    <dgm:cxn modelId="{81BAE037-CE36-470D-858D-AC7FEE1B1783}" type="presParOf" srcId="{22285C2D-7F2C-48C0-89FA-3D11A87212F6}" destId="{65BA625C-B28D-428C-A55B-9403405FA32B}" srcOrd="0" destOrd="0" presId="urn:microsoft.com/office/officeart/2008/layout/NameandTitleOrganizationalChart"/>
    <dgm:cxn modelId="{B036F89A-D904-447D-B6F9-0636708B50A8}" type="presParOf" srcId="{22285C2D-7F2C-48C0-89FA-3D11A87212F6}" destId="{E03300C5-4791-4F4B-9DA0-A2F3E921D04D}" srcOrd="1" destOrd="0" presId="urn:microsoft.com/office/officeart/2008/layout/NameandTitleOrganizationalChart"/>
    <dgm:cxn modelId="{1943AEBA-DB99-4AA4-8992-24FE4E339BC4}" type="presParOf" srcId="{22285C2D-7F2C-48C0-89FA-3D11A87212F6}" destId="{D4B2BDBD-42C9-437A-A1AF-C53AA92F9490}" srcOrd="2" destOrd="0" presId="urn:microsoft.com/office/officeart/2008/layout/NameandTitleOrganizationalChart"/>
    <dgm:cxn modelId="{B0D80ACB-FD4E-4CD5-958B-5AECEF2417CE}" type="presParOf" srcId="{EBA145C6-D166-48D5-88EA-1D7A79473B28}" destId="{BC9A0DB3-B289-43A2-AF01-524E09BC018D}" srcOrd="1" destOrd="0" presId="urn:microsoft.com/office/officeart/2008/layout/NameandTitleOrganizationalChart"/>
    <dgm:cxn modelId="{5175D463-CA52-4443-8972-C8E8B42D3088}" type="presParOf" srcId="{EBA145C6-D166-48D5-88EA-1D7A79473B28}" destId="{B6293229-5DD0-4D25-8F2E-93584C57B592}" srcOrd="2" destOrd="0" presId="urn:microsoft.com/office/officeart/2008/layout/NameandTitleOrganizationalChart"/>
    <dgm:cxn modelId="{B3483C65-95DE-45CF-8151-841288944FC5}" type="presParOf" srcId="{6FC21A8C-BF56-4967-8C43-0CC1B4F2FD7B}" destId="{35E3B88D-036F-4D08-B96C-4E2B1EDB2627}" srcOrd="2" destOrd="0" presId="urn:microsoft.com/office/officeart/2008/layout/NameandTitleOrganizationalChart"/>
    <dgm:cxn modelId="{566D506D-D97F-4326-9B9D-B7EDDA65596E}" type="presParOf" srcId="{6FC21A8C-BF56-4967-8C43-0CC1B4F2FD7B}" destId="{1B60AB3D-37B4-473D-87BB-9B3FA121687C}" srcOrd="3" destOrd="0" presId="urn:microsoft.com/office/officeart/2008/layout/NameandTitleOrganizationalChart"/>
    <dgm:cxn modelId="{85527E4D-B476-4ED8-9E64-D3972045EFBF}" type="presParOf" srcId="{1B60AB3D-37B4-473D-87BB-9B3FA121687C}" destId="{F84A6BA2-BEC2-4807-9747-1D08B4C357C7}" srcOrd="0" destOrd="0" presId="urn:microsoft.com/office/officeart/2008/layout/NameandTitleOrganizationalChart"/>
    <dgm:cxn modelId="{D8646A1B-2F71-4EEF-9B50-2676CDB588EC}" type="presParOf" srcId="{F84A6BA2-BEC2-4807-9747-1D08B4C357C7}" destId="{D54D9D58-AF7D-483A-8A29-6260BFF4DC27}" srcOrd="0" destOrd="0" presId="urn:microsoft.com/office/officeart/2008/layout/NameandTitleOrganizationalChart"/>
    <dgm:cxn modelId="{33B9D1B5-63CB-455B-AB90-7BC710D059D6}" type="presParOf" srcId="{F84A6BA2-BEC2-4807-9747-1D08B4C357C7}" destId="{38BEC8A3-39CA-44DB-AC56-5F126D5F6579}" srcOrd="1" destOrd="0" presId="urn:microsoft.com/office/officeart/2008/layout/NameandTitleOrganizationalChart"/>
    <dgm:cxn modelId="{BB9E193C-E3D7-4D20-84BA-F6C3998B9C8D}" type="presParOf" srcId="{F84A6BA2-BEC2-4807-9747-1D08B4C357C7}" destId="{43264527-46B7-453C-93C6-F805EF577BD0}" srcOrd="2" destOrd="0" presId="urn:microsoft.com/office/officeart/2008/layout/NameandTitleOrganizationalChart"/>
    <dgm:cxn modelId="{EA7A1A19-4881-489F-B254-53F9E51B4F09}" type="presParOf" srcId="{1B60AB3D-37B4-473D-87BB-9B3FA121687C}" destId="{D38D905F-9B46-429D-89FB-1FDC41809B17}" srcOrd="1" destOrd="0" presId="urn:microsoft.com/office/officeart/2008/layout/NameandTitleOrganizationalChart"/>
    <dgm:cxn modelId="{53F820A2-3260-4CC4-8894-BA6E61312A39}" type="presParOf" srcId="{1B60AB3D-37B4-473D-87BB-9B3FA121687C}" destId="{6531F5F0-3842-4695-8C30-3229BCEDEA05}" srcOrd="2" destOrd="0" presId="urn:microsoft.com/office/officeart/2008/layout/NameandTitleOrganizationalChart"/>
    <dgm:cxn modelId="{4848F81A-54CB-4D37-91B2-25303DD6E5F2}" type="presParOf" srcId="{6FC21A8C-BF56-4967-8C43-0CC1B4F2FD7B}" destId="{222A4B39-477B-406D-AFA7-E867A37B00EF}" srcOrd="4" destOrd="0" presId="urn:microsoft.com/office/officeart/2008/layout/NameandTitleOrganizationalChart"/>
    <dgm:cxn modelId="{E547AEE9-5C50-43A0-B7E1-E7506B01345F}" type="presParOf" srcId="{6FC21A8C-BF56-4967-8C43-0CC1B4F2FD7B}" destId="{C2D00A09-90C3-48DB-A617-F84854C0A4E7}" srcOrd="5" destOrd="0" presId="urn:microsoft.com/office/officeart/2008/layout/NameandTitleOrganizationalChart"/>
    <dgm:cxn modelId="{A8DDE308-9243-4EB3-B7FB-47F1109AB0F0}" type="presParOf" srcId="{C2D00A09-90C3-48DB-A617-F84854C0A4E7}" destId="{5CC96412-E26D-4839-A785-2998D408DF32}" srcOrd="0" destOrd="0" presId="urn:microsoft.com/office/officeart/2008/layout/NameandTitleOrganizationalChart"/>
    <dgm:cxn modelId="{A6152058-44FC-4A4C-9315-4911655E1FE5}" type="presParOf" srcId="{5CC96412-E26D-4839-A785-2998D408DF32}" destId="{59B619F3-78FC-456E-BB80-4E82B9931960}" srcOrd="0" destOrd="0" presId="urn:microsoft.com/office/officeart/2008/layout/NameandTitleOrganizationalChart"/>
    <dgm:cxn modelId="{FC9B14AD-2311-45B5-B2B0-A331FDE2D982}" type="presParOf" srcId="{5CC96412-E26D-4839-A785-2998D408DF32}" destId="{D7E9569C-B67C-4C0B-8F34-8A85E9B1BEA9}" srcOrd="1" destOrd="0" presId="urn:microsoft.com/office/officeart/2008/layout/NameandTitleOrganizationalChart"/>
    <dgm:cxn modelId="{F11BA81D-4D75-406C-A488-1AA0D8EBE90B}" type="presParOf" srcId="{5CC96412-E26D-4839-A785-2998D408DF32}" destId="{69C082E3-9FF2-4F0E-A9E2-EC3DFDB516C9}" srcOrd="2" destOrd="0" presId="urn:microsoft.com/office/officeart/2008/layout/NameandTitleOrganizationalChart"/>
    <dgm:cxn modelId="{FCF8E1DC-6ABC-47BE-9960-D8A813338162}" type="presParOf" srcId="{C2D00A09-90C3-48DB-A617-F84854C0A4E7}" destId="{BB1BBFA2-8049-40BF-95F8-906AF880593F}" srcOrd="1" destOrd="0" presId="urn:microsoft.com/office/officeart/2008/layout/NameandTitleOrganizationalChart"/>
    <dgm:cxn modelId="{693DF31C-344B-4C62-81C5-9466E066E7E2}" type="presParOf" srcId="{C2D00A09-90C3-48DB-A617-F84854C0A4E7}" destId="{340050C4-C94F-42D8-87E8-9126ED149077}" srcOrd="2" destOrd="0" presId="urn:microsoft.com/office/officeart/2008/layout/NameandTitleOrganizationalChart"/>
    <dgm:cxn modelId="{8D033848-F901-4D8E-96D8-9E2ED3C9007C}" type="presParOf" srcId="{90D3E004-37F2-430F-B281-76348CD9555F}" destId="{1A53578E-C973-4ACE-869B-C30297C69B1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35534C-F6C8-447C-998A-4EABADF0FDE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316DEC-6E07-4262-B9CE-D73894909058}">
      <dgm:prSet phldrT="[Texto]"/>
      <dgm:spPr/>
      <dgm:t>
        <a:bodyPr/>
        <a:lstStyle/>
        <a:p>
          <a:r>
            <a:rPr lang="es-ES" dirty="0"/>
            <a:t>Adriana González Camarillo</a:t>
          </a:r>
        </a:p>
        <a:p>
          <a:r>
            <a:rPr lang="es-ES" dirty="0"/>
            <a:t>Subdirectora Administrativa </a:t>
          </a:r>
        </a:p>
      </dgm:t>
    </dgm:pt>
    <dgm:pt modelId="{4627B867-BB56-4B75-9BC5-DA1307A12200}" type="parTrans" cxnId="{CD72AA8C-A9C7-466C-B9CF-FDE2BD72276E}">
      <dgm:prSet/>
      <dgm:spPr/>
      <dgm:t>
        <a:bodyPr/>
        <a:lstStyle/>
        <a:p>
          <a:endParaRPr lang="es-ES"/>
        </a:p>
      </dgm:t>
    </dgm:pt>
    <dgm:pt modelId="{4E37BAC3-6E1E-4E77-937F-7A24D8AC1496}" type="sibTrans" cxnId="{CD72AA8C-A9C7-466C-B9CF-FDE2BD72276E}">
      <dgm:prSet/>
      <dgm:spPr/>
      <dgm:t>
        <a:bodyPr/>
        <a:lstStyle/>
        <a:p>
          <a:pPr algn="ctr"/>
          <a:r>
            <a:rPr lang="es-ES" dirty="0"/>
            <a:t>MM04</a:t>
          </a:r>
        </a:p>
      </dgm:t>
    </dgm:pt>
    <dgm:pt modelId="{EE860BC2-7241-434C-B02C-D3E0D3637644}" type="asst">
      <dgm:prSet phldrT="[Texto]"/>
      <dgm:spPr/>
      <dgm:t>
        <a:bodyPr/>
        <a:lstStyle/>
        <a:p>
          <a:r>
            <a:rPr lang="es-ES" dirty="0"/>
            <a:t>Sonia Sosa Coronado </a:t>
          </a:r>
        </a:p>
        <a:p>
          <a:r>
            <a:rPr lang="es-ES" dirty="0"/>
            <a:t>Auxiliar Administrativo de Programas Estatales </a:t>
          </a:r>
        </a:p>
        <a:p>
          <a:r>
            <a:rPr lang="es-ES" dirty="0"/>
            <a:t>Auxiliar Administrativo “B” </a:t>
          </a:r>
        </a:p>
      </dgm:t>
    </dgm:pt>
    <dgm:pt modelId="{DAF94B6D-9735-4FFB-8B7E-4D3D5A1A036E}" type="parTrans" cxnId="{2D08636E-1363-45CB-AF69-C53E567E60ED}">
      <dgm:prSet/>
      <dgm:spPr/>
      <dgm:t>
        <a:bodyPr/>
        <a:lstStyle/>
        <a:p>
          <a:endParaRPr lang="es-ES"/>
        </a:p>
      </dgm:t>
    </dgm:pt>
    <dgm:pt modelId="{E82397DC-9206-4841-B68B-4B9C1C7AEA62}" type="sibTrans" cxnId="{2D08636E-1363-45CB-AF69-C53E567E60ED}">
      <dgm:prSet custT="1"/>
      <dgm:spPr/>
      <dgm:t>
        <a:bodyPr/>
        <a:lstStyle/>
        <a:p>
          <a:pPr algn="ctr"/>
          <a:r>
            <a:rPr lang="es-ES" sz="1000" dirty="0"/>
            <a:t>SO08</a:t>
          </a:r>
        </a:p>
      </dgm:t>
    </dgm:pt>
    <dgm:pt modelId="{F1DCD569-7F32-411F-8546-D7EF9EF6FB8C}" type="asst">
      <dgm:prSet custT="1"/>
      <dgm:spPr/>
      <dgm:t>
        <a:bodyPr/>
        <a:lstStyle/>
        <a:p>
          <a:r>
            <a:rPr lang="es-ES" sz="800" dirty="0"/>
            <a:t> </a:t>
          </a:r>
          <a:r>
            <a:rPr lang="es-ES" sz="900" dirty="0"/>
            <a:t>Erika Margarita Mireles Pérez</a:t>
          </a:r>
        </a:p>
        <a:p>
          <a:r>
            <a:rPr lang="es-ES" sz="900" dirty="0"/>
            <a:t>Auxiliar Administrativo de Recursos Humanos </a:t>
          </a:r>
        </a:p>
        <a:p>
          <a:r>
            <a:rPr lang="es-ES" sz="900" dirty="0"/>
            <a:t>Analista Administrativo “C” </a:t>
          </a:r>
        </a:p>
      </dgm:t>
    </dgm:pt>
    <dgm:pt modelId="{3EEFEAF6-405A-4A50-8F31-D0091D9CEABE}" type="parTrans" cxnId="{DAC38F90-66A3-4976-A76A-7AFDCE1979DC}">
      <dgm:prSet/>
      <dgm:spPr/>
      <dgm:t>
        <a:bodyPr/>
        <a:lstStyle/>
        <a:p>
          <a:endParaRPr lang="es-ES"/>
        </a:p>
      </dgm:t>
    </dgm:pt>
    <dgm:pt modelId="{2233696F-3BCE-49A0-8534-F3B05F03BE42}" type="sibTrans" cxnId="{DAC38F90-66A3-4976-A76A-7AFDCE1979DC}">
      <dgm:prSet custT="1"/>
      <dgm:spPr/>
      <dgm:t>
        <a:bodyPr/>
        <a:lstStyle/>
        <a:p>
          <a:pPr algn="ctr"/>
          <a:r>
            <a:rPr lang="es-ES" sz="1000" dirty="0"/>
            <a:t>PR03</a:t>
          </a:r>
        </a:p>
      </dgm:t>
    </dgm:pt>
    <dgm:pt modelId="{B12CFCE9-B9C8-4AC5-B666-1688CFFD4866}" type="asst">
      <dgm:prSet custT="1"/>
      <dgm:spPr/>
      <dgm:t>
        <a:bodyPr/>
        <a:lstStyle/>
        <a:p>
          <a:r>
            <a:rPr lang="es-ES" sz="800" dirty="0"/>
            <a:t> </a:t>
          </a:r>
          <a:r>
            <a:rPr lang="es-ES" sz="900" dirty="0"/>
            <a:t>Sergio Mercado Gloria</a:t>
          </a:r>
        </a:p>
        <a:p>
          <a:r>
            <a:rPr lang="es-ES" sz="900" dirty="0"/>
            <a:t>Chofer</a:t>
          </a:r>
        </a:p>
        <a:p>
          <a:r>
            <a:rPr lang="es-ES" sz="900" dirty="0"/>
            <a:t>Chofer “D”</a:t>
          </a:r>
        </a:p>
      </dgm:t>
    </dgm:pt>
    <dgm:pt modelId="{48A0C87A-8F29-4042-8738-2F75FB757B36}" type="parTrans" cxnId="{BD84D9F0-4610-4590-A7AA-88BD815117D5}">
      <dgm:prSet/>
      <dgm:spPr/>
      <dgm:t>
        <a:bodyPr/>
        <a:lstStyle/>
        <a:p>
          <a:endParaRPr lang="es-ES"/>
        </a:p>
      </dgm:t>
    </dgm:pt>
    <dgm:pt modelId="{F759C484-06AF-4AEC-A471-4EC69BAA9239}" type="sibTrans" cxnId="{BD84D9F0-4610-4590-A7AA-88BD815117D5}">
      <dgm:prSet custT="1"/>
      <dgm:spPr/>
      <dgm:t>
        <a:bodyPr/>
        <a:lstStyle/>
        <a:p>
          <a:pPr algn="ctr"/>
          <a:r>
            <a:rPr lang="es-ES" sz="1000" dirty="0"/>
            <a:t>AD01</a:t>
          </a:r>
        </a:p>
      </dgm:t>
    </dgm:pt>
    <dgm:pt modelId="{0DE16963-F0AD-4F61-AC0D-C823974131D3}" type="asst">
      <dgm:prSet/>
      <dgm:spPr/>
      <dgm:t>
        <a:bodyPr/>
        <a:lstStyle/>
        <a:p>
          <a:r>
            <a:rPr lang="es-ES" dirty="0"/>
            <a:t> Rosalinda Alvarado García</a:t>
          </a:r>
        </a:p>
        <a:p>
          <a:r>
            <a:rPr lang="es-ES" dirty="0"/>
            <a:t>Recepcionista</a:t>
          </a:r>
        </a:p>
        <a:p>
          <a:r>
            <a:rPr lang="es-ES" dirty="0"/>
            <a:t>Auxiliar Administrativo “B”</a:t>
          </a:r>
        </a:p>
      </dgm:t>
    </dgm:pt>
    <dgm:pt modelId="{399D64CE-CCDC-41A3-98B6-EA9C063D51DA}" type="parTrans" cxnId="{39DD334F-B475-43CD-836F-71C0635EFDB2}">
      <dgm:prSet/>
      <dgm:spPr/>
      <dgm:t>
        <a:bodyPr/>
        <a:lstStyle/>
        <a:p>
          <a:endParaRPr lang="es-ES"/>
        </a:p>
      </dgm:t>
    </dgm:pt>
    <dgm:pt modelId="{2B703584-B89B-417B-84BA-F8D7F8C033FF}" type="sibTrans" cxnId="{39DD334F-B475-43CD-836F-71C0635EFDB2}">
      <dgm:prSet custT="1"/>
      <dgm:spPr/>
      <dgm:t>
        <a:bodyPr/>
        <a:lstStyle/>
        <a:p>
          <a:pPr algn="ctr"/>
          <a:r>
            <a:rPr lang="es-ES" sz="1000" dirty="0"/>
            <a:t>SO08</a:t>
          </a:r>
        </a:p>
      </dgm:t>
    </dgm:pt>
    <dgm:pt modelId="{2A8D3955-58E2-4714-8D1A-005CB6B3375B}" type="asst">
      <dgm:prSet custT="1"/>
      <dgm:spPr/>
      <dgm:t>
        <a:bodyPr/>
        <a:lstStyle/>
        <a:p>
          <a:r>
            <a:rPr lang="es-ES" sz="900" dirty="0"/>
            <a:t>Patricia Roció Salas Cárdenas </a:t>
          </a:r>
        </a:p>
        <a:p>
          <a:r>
            <a:rPr lang="es-ES" sz="900" dirty="0"/>
            <a:t>Auxiliar Administrativo</a:t>
          </a:r>
        </a:p>
        <a:p>
          <a:r>
            <a:rPr lang="es-ES" sz="900"/>
            <a:t>Analista Administrativo </a:t>
          </a:r>
          <a:r>
            <a:rPr lang="es-ES" sz="900" dirty="0"/>
            <a:t>“C”</a:t>
          </a:r>
        </a:p>
      </dgm:t>
    </dgm:pt>
    <dgm:pt modelId="{C7F2EEB0-37A8-4D6A-8C3B-0D3C0CEDD72D}" type="parTrans" cxnId="{98027BBA-354B-448F-97C9-542C04E87943}">
      <dgm:prSet/>
      <dgm:spPr/>
      <dgm:t>
        <a:bodyPr/>
        <a:lstStyle/>
        <a:p>
          <a:endParaRPr lang="es-ES"/>
        </a:p>
      </dgm:t>
    </dgm:pt>
    <dgm:pt modelId="{9ECBF190-44F0-404D-A044-C0FAD5924EBE}" type="sibTrans" cxnId="{98027BBA-354B-448F-97C9-542C04E87943}">
      <dgm:prSet custT="1"/>
      <dgm:spPr/>
      <dgm:t>
        <a:bodyPr/>
        <a:lstStyle/>
        <a:p>
          <a:pPr algn="ctr"/>
          <a:r>
            <a:rPr lang="es-ES" sz="1000" dirty="0"/>
            <a:t>PR03</a:t>
          </a:r>
        </a:p>
      </dgm:t>
    </dgm:pt>
    <dgm:pt modelId="{DE8BC7A2-4988-4AA5-B835-BC916839F379}" type="asst">
      <dgm:prSet custT="1"/>
      <dgm:spPr/>
      <dgm:t>
        <a:bodyPr/>
        <a:lstStyle/>
        <a:p>
          <a:r>
            <a:rPr lang="es-ES" sz="900" dirty="0"/>
            <a:t> Martha Elena Campos Cervantes</a:t>
          </a:r>
        </a:p>
        <a:p>
          <a:r>
            <a:rPr lang="es-ES" sz="900" dirty="0"/>
            <a:t>Auxiliar Administrativo de Programas Estatales </a:t>
          </a:r>
        </a:p>
        <a:p>
          <a:r>
            <a:rPr lang="es-ES" sz="900" dirty="0"/>
            <a:t>Analista Administrativo “F”</a:t>
          </a:r>
          <a:endParaRPr lang="es-ES" sz="800" dirty="0"/>
        </a:p>
      </dgm:t>
    </dgm:pt>
    <dgm:pt modelId="{A3CAF79B-2037-4F00-BA6C-A1D2E98C6E0B}" type="parTrans" cxnId="{2129CCFA-0DEF-4139-B115-1F195576692F}">
      <dgm:prSet/>
      <dgm:spPr/>
      <dgm:t>
        <a:bodyPr/>
        <a:lstStyle/>
        <a:p>
          <a:endParaRPr lang="es-ES"/>
        </a:p>
      </dgm:t>
    </dgm:pt>
    <dgm:pt modelId="{BBCFE59F-A01D-4D8D-BD56-3637BFF9CCC7}" type="sibTrans" cxnId="{2129CCFA-0DEF-4139-B115-1F195576692F}">
      <dgm:prSet custT="1"/>
      <dgm:spPr/>
      <dgm:t>
        <a:bodyPr/>
        <a:lstStyle/>
        <a:p>
          <a:pPr algn="ctr"/>
          <a:r>
            <a:rPr lang="es-ES" sz="1000" dirty="0"/>
            <a:t>AD03</a:t>
          </a:r>
        </a:p>
      </dgm:t>
    </dgm:pt>
    <dgm:pt modelId="{97F3F7DE-2A15-4EE7-97C4-454C48BBEFA6}" type="asst">
      <dgm:prSet phldrT="[Texto]"/>
      <dgm:spPr/>
      <dgm:t>
        <a:bodyPr/>
        <a:lstStyle/>
        <a:p>
          <a:r>
            <a:rPr lang="es-ES" dirty="0"/>
            <a:t>Alma Berenice Vélez</a:t>
          </a:r>
        </a:p>
        <a:p>
          <a:r>
            <a:rPr lang="es-ES" dirty="0"/>
            <a:t>Jefa de Programas Estatales</a:t>
          </a:r>
        </a:p>
        <a:p>
          <a:r>
            <a:rPr lang="es-ES" dirty="0"/>
            <a:t>Supervisor(a) de Programas Sociales “B”</a:t>
          </a:r>
        </a:p>
      </dgm:t>
    </dgm:pt>
    <dgm:pt modelId="{E7E704E5-4AC0-43D5-8427-5C575CA5F1DF}" type="parTrans" cxnId="{D42522F7-0A29-4795-AA89-BE653A94D38F}">
      <dgm:prSet/>
      <dgm:spPr/>
      <dgm:t>
        <a:bodyPr/>
        <a:lstStyle/>
        <a:p>
          <a:endParaRPr lang="es-ES"/>
        </a:p>
      </dgm:t>
    </dgm:pt>
    <dgm:pt modelId="{C47FD254-DF3F-43E3-880A-ED81FF9A9E1D}" type="sibTrans" cxnId="{D42522F7-0A29-4795-AA89-BE653A94D38F}">
      <dgm:prSet/>
      <dgm:spPr/>
      <dgm:t>
        <a:bodyPr/>
        <a:lstStyle/>
        <a:p>
          <a:pPr algn="ctr"/>
          <a:r>
            <a:rPr lang="es-ES" dirty="0"/>
            <a:t>PR02</a:t>
          </a:r>
        </a:p>
      </dgm:t>
    </dgm:pt>
    <dgm:pt modelId="{C8513766-91D4-4AA4-BC2F-960DCE0B0509}" type="pres">
      <dgm:prSet presAssocID="{8635534C-F6C8-447C-998A-4EABADF0FD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29A5F5-D777-4C5C-A962-110066F15597}" type="pres">
      <dgm:prSet presAssocID="{F5316DEC-6E07-4262-B9CE-D73894909058}" presName="hierRoot1" presStyleCnt="0">
        <dgm:presLayoutVars>
          <dgm:hierBranch val="init"/>
        </dgm:presLayoutVars>
      </dgm:prSet>
      <dgm:spPr/>
    </dgm:pt>
    <dgm:pt modelId="{F02634A5-4B46-481D-8C00-46ACE957531E}" type="pres">
      <dgm:prSet presAssocID="{F5316DEC-6E07-4262-B9CE-D73894909058}" presName="rootComposite1" presStyleCnt="0"/>
      <dgm:spPr/>
    </dgm:pt>
    <dgm:pt modelId="{F0842ACA-589B-4219-B659-CC952BBB51E5}" type="pres">
      <dgm:prSet presAssocID="{F5316DEC-6E07-4262-B9CE-D73894909058}" presName="rootText1" presStyleLbl="node0" presStyleIdx="0" presStyleCnt="3" custScaleX="144945">
        <dgm:presLayoutVars>
          <dgm:chMax/>
          <dgm:chPref val="3"/>
        </dgm:presLayoutVars>
      </dgm:prSet>
      <dgm:spPr/>
    </dgm:pt>
    <dgm:pt modelId="{AF8B7D12-3BF8-45D0-B69E-80C0B9B178FF}" type="pres">
      <dgm:prSet presAssocID="{F5316DEC-6E07-4262-B9CE-D73894909058}" presName="titleText1" presStyleLbl="fgAcc0" presStyleIdx="0" presStyleCnt="3" custLinFactNeighborX="15255" custLinFactNeighborY="18809">
        <dgm:presLayoutVars>
          <dgm:chMax val="0"/>
          <dgm:chPref val="0"/>
        </dgm:presLayoutVars>
      </dgm:prSet>
      <dgm:spPr/>
    </dgm:pt>
    <dgm:pt modelId="{B917C75D-2B5C-4C4D-B46E-E2BCA1C8A973}" type="pres">
      <dgm:prSet presAssocID="{F5316DEC-6E07-4262-B9CE-D73894909058}" presName="rootConnector1" presStyleLbl="node1" presStyleIdx="0" presStyleCnt="0"/>
      <dgm:spPr/>
    </dgm:pt>
    <dgm:pt modelId="{CE6495E2-0E07-4C03-A3FA-84011B3EB24C}" type="pres">
      <dgm:prSet presAssocID="{F5316DEC-6E07-4262-B9CE-D73894909058}" presName="hierChild2" presStyleCnt="0"/>
      <dgm:spPr/>
    </dgm:pt>
    <dgm:pt modelId="{A482458E-C4EC-4CB0-81CC-2764B034E671}" type="pres">
      <dgm:prSet presAssocID="{F5316DEC-6E07-4262-B9CE-D73894909058}" presName="hierChild3" presStyleCnt="0"/>
      <dgm:spPr/>
    </dgm:pt>
    <dgm:pt modelId="{9D488CEC-CD85-4720-90D4-D0354D06FA42}" type="pres">
      <dgm:prSet presAssocID="{3EEFEAF6-405A-4A50-8F31-D0091D9CEABE}" presName="Name96" presStyleLbl="parChTrans1D2" presStyleIdx="0" presStyleCnt="5"/>
      <dgm:spPr/>
    </dgm:pt>
    <dgm:pt modelId="{068F1F2D-6D37-4C74-B25C-0D18DF8A4880}" type="pres">
      <dgm:prSet presAssocID="{F1DCD569-7F32-411F-8546-D7EF9EF6FB8C}" presName="hierRoot3" presStyleCnt="0">
        <dgm:presLayoutVars>
          <dgm:hierBranch val="init"/>
        </dgm:presLayoutVars>
      </dgm:prSet>
      <dgm:spPr/>
    </dgm:pt>
    <dgm:pt modelId="{B7BC2EE1-75E3-4038-BDB3-A47DCBDE3DF5}" type="pres">
      <dgm:prSet presAssocID="{F1DCD569-7F32-411F-8546-D7EF9EF6FB8C}" presName="rootComposite3" presStyleCnt="0"/>
      <dgm:spPr/>
    </dgm:pt>
    <dgm:pt modelId="{8E0177EB-6728-4E03-A55D-B0D9B927F501}" type="pres">
      <dgm:prSet presAssocID="{F1DCD569-7F32-411F-8546-D7EF9EF6FB8C}" presName="rootText3" presStyleLbl="asst1" presStyleIdx="0" presStyleCnt="5" custScaleX="114596">
        <dgm:presLayoutVars>
          <dgm:chPref val="3"/>
        </dgm:presLayoutVars>
      </dgm:prSet>
      <dgm:spPr/>
    </dgm:pt>
    <dgm:pt modelId="{70313794-0B75-4C45-A8DB-3AAD647AE79E}" type="pres">
      <dgm:prSet presAssocID="{F1DCD569-7F32-411F-8546-D7EF9EF6FB8C}" presName="titleText3" presStyleLbl="fgAcc2" presStyleIdx="0" presStyleCnt="5" custLinFactNeighborX="4956" custLinFactNeighborY="20277">
        <dgm:presLayoutVars>
          <dgm:chMax val="0"/>
          <dgm:chPref val="0"/>
        </dgm:presLayoutVars>
      </dgm:prSet>
      <dgm:spPr/>
    </dgm:pt>
    <dgm:pt modelId="{F68E5926-7814-4A4E-999A-0DE8B2CD469D}" type="pres">
      <dgm:prSet presAssocID="{F1DCD569-7F32-411F-8546-D7EF9EF6FB8C}" presName="rootConnector3" presStyleLbl="asst1" presStyleIdx="0" presStyleCnt="5"/>
      <dgm:spPr/>
    </dgm:pt>
    <dgm:pt modelId="{C6AF8E3D-4431-44F2-B6D5-6260E061AB1F}" type="pres">
      <dgm:prSet presAssocID="{F1DCD569-7F32-411F-8546-D7EF9EF6FB8C}" presName="hierChild6" presStyleCnt="0"/>
      <dgm:spPr/>
    </dgm:pt>
    <dgm:pt modelId="{25CC6FC4-5571-4635-84D8-ACA652210FC6}" type="pres">
      <dgm:prSet presAssocID="{F1DCD569-7F32-411F-8546-D7EF9EF6FB8C}" presName="hierChild7" presStyleCnt="0"/>
      <dgm:spPr/>
    </dgm:pt>
    <dgm:pt modelId="{E54E73F6-0D3B-48D9-BDE3-E242B0967419}" type="pres">
      <dgm:prSet presAssocID="{48A0C87A-8F29-4042-8738-2F75FB757B36}" presName="Name96" presStyleLbl="parChTrans1D2" presStyleIdx="1" presStyleCnt="5"/>
      <dgm:spPr/>
    </dgm:pt>
    <dgm:pt modelId="{D36BB473-327C-42A0-86B5-8E2E42361406}" type="pres">
      <dgm:prSet presAssocID="{B12CFCE9-B9C8-4AC5-B666-1688CFFD4866}" presName="hierRoot3" presStyleCnt="0">
        <dgm:presLayoutVars>
          <dgm:hierBranch val="init"/>
        </dgm:presLayoutVars>
      </dgm:prSet>
      <dgm:spPr/>
    </dgm:pt>
    <dgm:pt modelId="{CAB4C6C0-6C55-4774-BA2F-26CD0C53DE64}" type="pres">
      <dgm:prSet presAssocID="{B12CFCE9-B9C8-4AC5-B666-1688CFFD4866}" presName="rootComposite3" presStyleCnt="0"/>
      <dgm:spPr/>
    </dgm:pt>
    <dgm:pt modelId="{AD6A884C-3C55-4687-99B2-1DF6214244C3}" type="pres">
      <dgm:prSet presAssocID="{B12CFCE9-B9C8-4AC5-B666-1688CFFD4866}" presName="rootText3" presStyleLbl="asst1" presStyleIdx="1" presStyleCnt="5" custScaleX="111420">
        <dgm:presLayoutVars>
          <dgm:chPref val="3"/>
        </dgm:presLayoutVars>
      </dgm:prSet>
      <dgm:spPr/>
    </dgm:pt>
    <dgm:pt modelId="{E5CB5743-DE97-446F-92A5-B57D9BEF301C}" type="pres">
      <dgm:prSet presAssocID="{B12CFCE9-B9C8-4AC5-B666-1688CFFD4866}" presName="titleText3" presStyleLbl="fgAcc2" presStyleIdx="1" presStyleCnt="5" custLinFactNeighborX="13173" custLinFactNeighborY="10261">
        <dgm:presLayoutVars>
          <dgm:chMax val="0"/>
          <dgm:chPref val="0"/>
        </dgm:presLayoutVars>
      </dgm:prSet>
      <dgm:spPr/>
    </dgm:pt>
    <dgm:pt modelId="{BE713DD9-410C-4712-8BB5-6366B01CC9BD}" type="pres">
      <dgm:prSet presAssocID="{B12CFCE9-B9C8-4AC5-B666-1688CFFD4866}" presName="rootConnector3" presStyleLbl="asst1" presStyleIdx="1" presStyleCnt="5"/>
      <dgm:spPr/>
    </dgm:pt>
    <dgm:pt modelId="{1BB26992-97E1-49C9-824F-26CC019F297D}" type="pres">
      <dgm:prSet presAssocID="{B12CFCE9-B9C8-4AC5-B666-1688CFFD4866}" presName="hierChild6" presStyleCnt="0"/>
      <dgm:spPr/>
    </dgm:pt>
    <dgm:pt modelId="{D8A7B505-6023-4188-916C-FB33003215F6}" type="pres">
      <dgm:prSet presAssocID="{B12CFCE9-B9C8-4AC5-B666-1688CFFD4866}" presName="hierChild7" presStyleCnt="0"/>
      <dgm:spPr/>
    </dgm:pt>
    <dgm:pt modelId="{271882D7-E5A2-41B3-8DAE-AB62F3344452}" type="pres">
      <dgm:prSet presAssocID="{399D64CE-CCDC-41A3-98B6-EA9C063D51DA}" presName="Name96" presStyleLbl="parChTrans1D2" presStyleIdx="2" presStyleCnt="5"/>
      <dgm:spPr/>
    </dgm:pt>
    <dgm:pt modelId="{DC4B404D-4D9D-4460-A16A-F76F45EAFA6E}" type="pres">
      <dgm:prSet presAssocID="{0DE16963-F0AD-4F61-AC0D-C823974131D3}" presName="hierRoot3" presStyleCnt="0">
        <dgm:presLayoutVars>
          <dgm:hierBranch val="init"/>
        </dgm:presLayoutVars>
      </dgm:prSet>
      <dgm:spPr/>
    </dgm:pt>
    <dgm:pt modelId="{C40874A4-2D88-4A12-97AD-C27B47134933}" type="pres">
      <dgm:prSet presAssocID="{0DE16963-F0AD-4F61-AC0D-C823974131D3}" presName="rootComposite3" presStyleCnt="0"/>
      <dgm:spPr/>
    </dgm:pt>
    <dgm:pt modelId="{D2E2CA4F-EB16-492A-ACA7-AF2B71F2399D}" type="pres">
      <dgm:prSet presAssocID="{0DE16963-F0AD-4F61-AC0D-C823974131D3}" presName="rootText3" presStyleLbl="asst1" presStyleIdx="2" presStyleCnt="5" custScaleX="110656">
        <dgm:presLayoutVars>
          <dgm:chPref val="3"/>
        </dgm:presLayoutVars>
      </dgm:prSet>
      <dgm:spPr/>
    </dgm:pt>
    <dgm:pt modelId="{4C86E5AA-0BE5-4114-A12D-195D37DF1236}" type="pres">
      <dgm:prSet presAssocID="{0DE16963-F0AD-4F61-AC0D-C823974131D3}" presName="titleText3" presStyleLbl="fgAcc2" presStyleIdx="2" presStyleCnt="5" custLinFactNeighborX="4846" custLinFactNeighborY="20286">
        <dgm:presLayoutVars>
          <dgm:chMax val="0"/>
          <dgm:chPref val="0"/>
        </dgm:presLayoutVars>
      </dgm:prSet>
      <dgm:spPr/>
    </dgm:pt>
    <dgm:pt modelId="{9F8EB3EC-216C-4994-BE73-D53F010614A5}" type="pres">
      <dgm:prSet presAssocID="{0DE16963-F0AD-4F61-AC0D-C823974131D3}" presName="rootConnector3" presStyleLbl="asst1" presStyleIdx="2" presStyleCnt="5"/>
      <dgm:spPr/>
    </dgm:pt>
    <dgm:pt modelId="{5D14F6D3-3559-4266-9EE9-176F3085AFA1}" type="pres">
      <dgm:prSet presAssocID="{0DE16963-F0AD-4F61-AC0D-C823974131D3}" presName="hierChild6" presStyleCnt="0"/>
      <dgm:spPr/>
    </dgm:pt>
    <dgm:pt modelId="{02E7AAAE-174D-4CE4-A353-6073870957B0}" type="pres">
      <dgm:prSet presAssocID="{0DE16963-F0AD-4F61-AC0D-C823974131D3}" presName="hierChild7" presStyleCnt="0"/>
      <dgm:spPr/>
    </dgm:pt>
    <dgm:pt modelId="{7F8D99FD-7054-4CEA-8156-AC5F05C734EE}" type="pres">
      <dgm:prSet presAssocID="{DAF94B6D-9735-4FFB-8B7E-4D3D5A1A036E}" presName="Name96" presStyleLbl="parChTrans1D2" presStyleIdx="3" presStyleCnt="5"/>
      <dgm:spPr/>
    </dgm:pt>
    <dgm:pt modelId="{CA6506A0-D628-43C7-942D-A152BE00C300}" type="pres">
      <dgm:prSet presAssocID="{EE860BC2-7241-434C-B02C-D3E0D3637644}" presName="hierRoot3" presStyleCnt="0">
        <dgm:presLayoutVars>
          <dgm:hierBranch val="init"/>
        </dgm:presLayoutVars>
      </dgm:prSet>
      <dgm:spPr/>
    </dgm:pt>
    <dgm:pt modelId="{BFA6A05D-225E-4FC8-9B61-2E0787EA38D2}" type="pres">
      <dgm:prSet presAssocID="{EE860BC2-7241-434C-B02C-D3E0D3637644}" presName="rootComposite3" presStyleCnt="0"/>
      <dgm:spPr/>
    </dgm:pt>
    <dgm:pt modelId="{234B84DC-CD29-433A-B93E-F83E0A3601D3}" type="pres">
      <dgm:prSet presAssocID="{EE860BC2-7241-434C-B02C-D3E0D3637644}" presName="rootText3" presStyleLbl="asst1" presStyleIdx="3" presStyleCnt="5" custScaleX="126454">
        <dgm:presLayoutVars>
          <dgm:chPref val="3"/>
        </dgm:presLayoutVars>
      </dgm:prSet>
      <dgm:spPr/>
    </dgm:pt>
    <dgm:pt modelId="{44258716-C8B1-494C-B7F2-383507DE6D6A}" type="pres">
      <dgm:prSet presAssocID="{EE860BC2-7241-434C-B02C-D3E0D3637644}" presName="titleText3" presStyleLbl="fgAcc2" presStyleIdx="3" presStyleCnt="5" custLinFactNeighborX="14422" custLinFactNeighborY="28407">
        <dgm:presLayoutVars>
          <dgm:chMax val="0"/>
          <dgm:chPref val="0"/>
        </dgm:presLayoutVars>
      </dgm:prSet>
      <dgm:spPr/>
    </dgm:pt>
    <dgm:pt modelId="{FC911CDD-4AE9-4106-BE1B-A9C53A434939}" type="pres">
      <dgm:prSet presAssocID="{EE860BC2-7241-434C-B02C-D3E0D3637644}" presName="rootConnector3" presStyleLbl="asst1" presStyleIdx="3" presStyleCnt="5"/>
      <dgm:spPr/>
    </dgm:pt>
    <dgm:pt modelId="{B60DB230-26EF-4B81-A860-BE1DA46A690C}" type="pres">
      <dgm:prSet presAssocID="{EE860BC2-7241-434C-B02C-D3E0D3637644}" presName="hierChild6" presStyleCnt="0"/>
      <dgm:spPr/>
    </dgm:pt>
    <dgm:pt modelId="{54AB5CDF-D2AB-4776-A40F-856505FF50A4}" type="pres">
      <dgm:prSet presAssocID="{EE860BC2-7241-434C-B02C-D3E0D3637644}" presName="hierChild7" presStyleCnt="0"/>
      <dgm:spPr/>
    </dgm:pt>
    <dgm:pt modelId="{8B10A599-C88A-47BB-B13B-DEE0B4BE16F4}" type="pres">
      <dgm:prSet presAssocID="{E7E704E5-4AC0-43D5-8427-5C575CA5F1DF}" presName="Name96" presStyleLbl="parChTrans1D2" presStyleIdx="4" presStyleCnt="5"/>
      <dgm:spPr/>
    </dgm:pt>
    <dgm:pt modelId="{BD4E1B29-FFF5-4028-8104-931B0EEC5DD5}" type="pres">
      <dgm:prSet presAssocID="{97F3F7DE-2A15-4EE7-97C4-454C48BBEFA6}" presName="hierRoot3" presStyleCnt="0">
        <dgm:presLayoutVars>
          <dgm:hierBranch val="init"/>
        </dgm:presLayoutVars>
      </dgm:prSet>
      <dgm:spPr/>
    </dgm:pt>
    <dgm:pt modelId="{66066E93-43B2-426B-9A96-F81EF47C5909}" type="pres">
      <dgm:prSet presAssocID="{97F3F7DE-2A15-4EE7-97C4-454C48BBEFA6}" presName="rootComposite3" presStyleCnt="0"/>
      <dgm:spPr/>
    </dgm:pt>
    <dgm:pt modelId="{1DC1C210-59C9-4BC3-BEAE-209E383AD1F8}" type="pres">
      <dgm:prSet presAssocID="{97F3F7DE-2A15-4EE7-97C4-454C48BBEFA6}" presName="rootText3" presStyleLbl="asst1" presStyleIdx="4" presStyleCnt="5" custScaleX="111071" custScaleY="106872">
        <dgm:presLayoutVars>
          <dgm:chPref val="3"/>
        </dgm:presLayoutVars>
      </dgm:prSet>
      <dgm:spPr/>
    </dgm:pt>
    <dgm:pt modelId="{9FEE5655-4FDD-4F51-AB60-13C784339960}" type="pres">
      <dgm:prSet presAssocID="{97F3F7DE-2A15-4EE7-97C4-454C48BBEFA6}" presName="titleText3" presStyleLbl="fgAcc2" presStyleIdx="4" presStyleCnt="5" custScaleX="96690" custScaleY="86328" custLinFactNeighborX="14422" custLinFactNeighborY="28407">
        <dgm:presLayoutVars>
          <dgm:chMax val="0"/>
          <dgm:chPref val="0"/>
        </dgm:presLayoutVars>
      </dgm:prSet>
      <dgm:spPr/>
    </dgm:pt>
    <dgm:pt modelId="{75E9D90B-BD60-4BCD-A48E-2D34451C67DF}" type="pres">
      <dgm:prSet presAssocID="{97F3F7DE-2A15-4EE7-97C4-454C48BBEFA6}" presName="rootConnector3" presStyleLbl="asst1" presStyleIdx="4" presStyleCnt="5"/>
      <dgm:spPr/>
    </dgm:pt>
    <dgm:pt modelId="{E56D6F57-835E-4B8C-B3DB-D5A8FFF55313}" type="pres">
      <dgm:prSet presAssocID="{97F3F7DE-2A15-4EE7-97C4-454C48BBEFA6}" presName="hierChild6" presStyleCnt="0"/>
      <dgm:spPr/>
    </dgm:pt>
    <dgm:pt modelId="{4634E5A3-1C8C-451D-8FD6-A7C7BEAFF887}" type="pres">
      <dgm:prSet presAssocID="{97F3F7DE-2A15-4EE7-97C4-454C48BBEFA6}" presName="hierChild7" presStyleCnt="0"/>
      <dgm:spPr/>
    </dgm:pt>
    <dgm:pt modelId="{ADFE350C-F6C6-457E-B5C7-71D110DF331B}" type="pres">
      <dgm:prSet presAssocID="{2A8D3955-58E2-4714-8D1A-005CB6B3375B}" presName="hierRoot1" presStyleCnt="0">
        <dgm:presLayoutVars>
          <dgm:hierBranch val="init"/>
        </dgm:presLayoutVars>
      </dgm:prSet>
      <dgm:spPr/>
    </dgm:pt>
    <dgm:pt modelId="{6143D24D-AF07-46BE-86E0-38C6C853C15C}" type="pres">
      <dgm:prSet presAssocID="{2A8D3955-58E2-4714-8D1A-005CB6B3375B}" presName="rootComposite1" presStyleCnt="0"/>
      <dgm:spPr/>
    </dgm:pt>
    <dgm:pt modelId="{5EE3FC9C-92F6-404E-99AB-F29C7596C294}" type="pres">
      <dgm:prSet presAssocID="{2A8D3955-58E2-4714-8D1A-005CB6B3375B}" presName="rootText1" presStyleLbl="node0" presStyleIdx="1" presStyleCnt="3" custScaleX="117269" custLinFactY="55390" custLinFactNeighborX="69252" custLinFactNeighborY="100000">
        <dgm:presLayoutVars>
          <dgm:chMax/>
          <dgm:chPref val="3"/>
        </dgm:presLayoutVars>
      </dgm:prSet>
      <dgm:spPr/>
    </dgm:pt>
    <dgm:pt modelId="{98EB427F-18E0-4BA6-84E4-5A9B23A15B17}" type="pres">
      <dgm:prSet presAssocID="{2A8D3955-58E2-4714-8D1A-005CB6B3375B}" presName="titleText1" presStyleLbl="fgAcc0" presStyleIdx="1" presStyleCnt="3" custLinFactY="200000" custLinFactNeighborX="95216" custLinFactNeighborY="265120">
        <dgm:presLayoutVars>
          <dgm:chMax val="0"/>
          <dgm:chPref val="0"/>
        </dgm:presLayoutVars>
      </dgm:prSet>
      <dgm:spPr/>
    </dgm:pt>
    <dgm:pt modelId="{D8CAA48E-0133-41B1-86ED-4ABB615E9344}" type="pres">
      <dgm:prSet presAssocID="{2A8D3955-58E2-4714-8D1A-005CB6B3375B}" presName="rootConnector1" presStyleLbl="asst0" presStyleIdx="0" presStyleCnt="0"/>
      <dgm:spPr/>
    </dgm:pt>
    <dgm:pt modelId="{6D6D6014-817C-4596-B564-DE22A041DA4B}" type="pres">
      <dgm:prSet presAssocID="{2A8D3955-58E2-4714-8D1A-005CB6B3375B}" presName="hierChild2" presStyleCnt="0"/>
      <dgm:spPr/>
    </dgm:pt>
    <dgm:pt modelId="{E156EDEC-B0CC-42B4-AB37-F1F2A3A7D48A}" type="pres">
      <dgm:prSet presAssocID="{2A8D3955-58E2-4714-8D1A-005CB6B3375B}" presName="hierChild3" presStyleCnt="0"/>
      <dgm:spPr/>
    </dgm:pt>
    <dgm:pt modelId="{4A8259C3-6800-47DE-8AFF-AC31C7252C21}" type="pres">
      <dgm:prSet presAssocID="{DE8BC7A2-4988-4AA5-B835-BC916839F379}" presName="hierRoot1" presStyleCnt="0">
        <dgm:presLayoutVars>
          <dgm:hierBranch val="init"/>
        </dgm:presLayoutVars>
      </dgm:prSet>
      <dgm:spPr/>
    </dgm:pt>
    <dgm:pt modelId="{A21DB9F7-B14C-472A-8D35-4FCF5A33B019}" type="pres">
      <dgm:prSet presAssocID="{DE8BC7A2-4988-4AA5-B835-BC916839F379}" presName="rootComposite1" presStyleCnt="0"/>
      <dgm:spPr/>
    </dgm:pt>
    <dgm:pt modelId="{5CD08D23-D806-406D-83FD-666562426BDB}" type="pres">
      <dgm:prSet presAssocID="{DE8BC7A2-4988-4AA5-B835-BC916839F379}" presName="rootText1" presStyleLbl="node0" presStyleIdx="2" presStyleCnt="3" custScaleX="143534" custLinFactY="110058" custLinFactNeighborX="-66807" custLinFactNeighborY="200000">
        <dgm:presLayoutVars>
          <dgm:chMax/>
          <dgm:chPref val="3"/>
        </dgm:presLayoutVars>
      </dgm:prSet>
      <dgm:spPr/>
    </dgm:pt>
    <dgm:pt modelId="{B2EC9BA3-86A4-4FCD-886A-1183F5C6A1ED}" type="pres">
      <dgm:prSet presAssocID="{DE8BC7A2-4988-4AA5-B835-BC916839F379}" presName="titleText1" presStyleLbl="fgAcc0" presStyleIdx="2" presStyleCnt="3" custLinFactY="466096" custLinFactNeighborX="-69869" custLinFactNeighborY="500000">
        <dgm:presLayoutVars>
          <dgm:chMax val="0"/>
          <dgm:chPref val="0"/>
        </dgm:presLayoutVars>
      </dgm:prSet>
      <dgm:spPr/>
    </dgm:pt>
    <dgm:pt modelId="{42544E5B-1E33-47A2-8A9D-F1228A076563}" type="pres">
      <dgm:prSet presAssocID="{DE8BC7A2-4988-4AA5-B835-BC916839F379}" presName="rootConnector1" presStyleLbl="asst0" presStyleIdx="0" presStyleCnt="0"/>
      <dgm:spPr/>
    </dgm:pt>
    <dgm:pt modelId="{71167EC6-F804-413B-8F9E-4D9C80E4D8EC}" type="pres">
      <dgm:prSet presAssocID="{DE8BC7A2-4988-4AA5-B835-BC916839F379}" presName="hierChild2" presStyleCnt="0"/>
      <dgm:spPr/>
    </dgm:pt>
    <dgm:pt modelId="{5B923DE4-630A-412E-88DA-089BA8CAC0F0}" type="pres">
      <dgm:prSet presAssocID="{DE8BC7A2-4988-4AA5-B835-BC916839F379}" presName="hierChild3" presStyleCnt="0"/>
      <dgm:spPr/>
    </dgm:pt>
  </dgm:ptLst>
  <dgm:cxnLst>
    <dgm:cxn modelId="{E6666B04-616D-4716-807E-CA17B15E4AAA}" type="presOf" srcId="{8635534C-F6C8-447C-998A-4EABADF0FDED}" destId="{C8513766-91D4-4AA4-BC2F-960DCE0B0509}" srcOrd="0" destOrd="0" presId="urn:microsoft.com/office/officeart/2008/layout/NameandTitleOrganizationalChart"/>
    <dgm:cxn modelId="{25F7EF05-B0F5-4D6B-B8C7-875E6E7D9012}" type="presOf" srcId="{F1DCD569-7F32-411F-8546-D7EF9EF6FB8C}" destId="{F68E5926-7814-4A4E-999A-0DE8B2CD469D}" srcOrd="1" destOrd="0" presId="urn:microsoft.com/office/officeart/2008/layout/NameandTitleOrganizationalChart"/>
    <dgm:cxn modelId="{50C5B507-58B6-401B-99D0-0280469B0CE9}" type="presOf" srcId="{F5316DEC-6E07-4262-B9CE-D73894909058}" destId="{F0842ACA-589B-4219-B659-CC952BBB51E5}" srcOrd="0" destOrd="0" presId="urn:microsoft.com/office/officeart/2008/layout/NameandTitleOrganizationalChart"/>
    <dgm:cxn modelId="{77134B0F-1652-4B75-BCD2-2F57AE84BEBC}" type="presOf" srcId="{DAF94B6D-9735-4FFB-8B7E-4D3D5A1A036E}" destId="{7F8D99FD-7054-4CEA-8156-AC5F05C734EE}" srcOrd="0" destOrd="0" presId="urn:microsoft.com/office/officeart/2008/layout/NameandTitleOrganizationalChart"/>
    <dgm:cxn modelId="{53194C18-BB96-4230-8B0F-33CC0C4E806A}" type="presOf" srcId="{2B703584-B89B-417B-84BA-F8D7F8C033FF}" destId="{4C86E5AA-0BE5-4114-A12D-195D37DF1236}" srcOrd="0" destOrd="0" presId="urn:microsoft.com/office/officeart/2008/layout/NameandTitleOrganizationalChart"/>
    <dgm:cxn modelId="{3CA16D19-EF71-43B0-919E-263E74F27DC2}" type="presOf" srcId="{97F3F7DE-2A15-4EE7-97C4-454C48BBEFA6}" destId="{1DC1C210-59C9-4BC3-BEAE-209E383AD1F8}" srcOrd="0" destOrd="0" presId="urn:microsoft.com/office/officeart/2008/layout/NameandTitleOrganizationalChart"/>
    <dgm:cxn modelId="{2BF7062A-EB65-4527-A3E3-C9311B7C8759}" type="presOf" srcId="{EE860BC2-7241-434C-B02C-D3E0D3637644}" destId="{234B84DC-CD29-433A-B93E-F83E0A3601D3}" srcOrd="0" destOrd="0" presId="urn:microsoft.com/office/officeart/2008/layout/NameandTitleOrganizationalChart"/>
    <dgm:cxn modelId="{8196512F-FE95-4C1B-B9B6-0DAEF0C52210}" type="presOf" srcId="{2A8D3955-58E2-4714-8D1A-005CB6B3375B}" destId="{5EE3FC9C-92F6-404E-99AB-F29C7596C294}" srcOrd="0" destOrd="0" presId="urn:microsoft.com/office/officeart/2008/layout/NameandTitleOrganizationalChart"/>
    <dgm:cxn modelId="{751DAC35-DE1C-4F5D-94A3-EB2679C2953A}" type="presOf" srcId="{399D64CE-CCDC-41A3-98B6-EA9C063D51DA}" destId="{271882D7-E5A2-41B3-8DAE-AB62F3344452}" srcOrd="0" destOrd="0" presId="urn:microsoft.com/office/officeart/2008/layout/NameandTitleOrganizationalChart"/>
    <dgm:cxn modelId="{0345715F-413F-4A9B-8231-CB75A0AC2842}" type="presOf" srcId="{2233696F-3BCE-49A0-8534-F3B05F03BE42}" destId="{70313794-0B75-4C45-A8DB-3AAD647AE79E}" srcOrd="0" destOrd="0" presId="urn:microsoft.com/office/officeart/2008/layout/NameandTitleOrganizationalChart"/>
    <dgm:cxn modelId="{5EA68868-0FD6-4F63-A81F-728A2380DE7C}" type="presOf" srcId="{E82397DC-9206-4841-B68B-4B9C1C7AEA62}" destId="{44258716-C8B1-494C-B7F2-383507DE6D6A}" srcOrd="0" destOrd="0" presId="urn:microsoft.com/office/officeart/2008/layout/NameandTitleOrganizationalChart"/>
    <dgm:cxn modelId="{2D08636E-1363-45CB-AF69-C53E567E60ED}" srcId="{F5316DEC-6E07-4262-B9CE-D73894909058}" destId="{EE860BC2-7241-434C-B02C-D3E0D3637644}" srcOrd="3" destOrd="0" parTransId="{DAF94B6D-9735-4FFB-8B7E-4D3D5A1A036E}" sibTransId="{E82397DC-9206-4841-B68B-4B9C1C7AEA62}"/>
    <dgm:cxn modelId="{1534664E-376E-4F40-B27D-106313DB796E}" type="presOf" srcId="{E7E704E5-4AC0-43D5-8427-5C575CA5F1DF}" destId="{8B10A599-C88A-47BB-B13B-DEE0B4BE16F4}" srcOrd="0" destOrd="0" presId="urn:microsoft.com/office/officeart/2008/layout/NameandTitleOrganizationalChart"/>
    <dgm:cxn modelId="{39DD334F-B475-43CD-836F-71C0635EFDB2}" srcId="{F5316DEC-6E07-4262-B9CE-D73894909058}" destId="{0DE16963-F0AD-4F61-AC0D-C823974131D3}" srcOrd="2" destOrd="0" parTransId="{399D64CE-CCDC-41A3-98B6-EA9C063D51DA}" sibTransId="{2B703584-B89B-417B-84BA-F8D7F8C033FF}"/>
    <dgm:cxn modelId="{A695257F-967C-43E4-AA08-23250FFBF9F3}" type="presOf" srcId="{F759C484-06AF-4AEC-A471-4EC69BAA9239}" destId="{E5CB5743-DE97-446F-92A5-B57D9BEF301C}" srcOrd="0" destOrd="0" presId="urn:microsoft.com/office/officeart/2008/layout/NameandTitleOrganizationalChart"/>
    <dgm:cxn modelId="{68BD5080-74EC-453E-ADD4-C3BBFFDC30E8}" type="presOf" srcId="{BBCFE59F-A01D-4D8D-BD56-3637BFF9CCC7}" destId="{B2EC9BA3-86A4-4FCD-886A-1183F5C6A1ED}" srcOrd="0" destOrd="0" presId="urn:microsoft.com/office/officeart/2008/layout/NameandTitleOrganizationalChart"/>
    <dgm:cxn modelId="{CD72AA8C-A9C7-466C-B9CF-FDE2BD72276E}" srcId="{8635534C-F6C8-447C-998A-4EABADF0FDED}" destId="{F5316DEC-6E07-4262-B9CE-D73894909058}" srcOrd="0" destOrd="0" parTransId="{4627B867-BB56-4B75-9BC5-DA1307A12200}" sibTransId="{4E37BAC3-6E1E-4E77-937F-7A24D8AC1496}"/>
    <dgm:cxn modelId="{DAC38F90-66A3-4976-A76A-7AFDCE1979DC}" srcId="{F5316DEC-6E07-4262-B9CE-D73894909058}" destId="{F1DCD569-7F32-411F-8546-D7EF9EF6FB8C}" srcOrd="0" destOrd="0" parTransId="{3EEFEAF6-405A-4A50-8F31-D0091D9CEABE}" sibTransId="{2233696F-3BCE-49A0-8534-F3B05F03BE42}"/>
    <dgm:cxn modelId="{75872691-0373-48A1-A926-5A7929A4C893}" type="presOf" srcId="{B12CFCE9-B9C8-4AC5-B666-1688CFFD4866}" destId="{BE713DD9-410C-4712-8BB5-6366B01CC9BD}" srcOrd="1" destOrd="0" presId="urn:microsoft.com/office/officeart/2008/layout/NameandTitleOrganizationalChart"/>
    <dgm:cxn modelId="{A0710794-2F6F-40EE-BC4E-25369D83AF5D}" type="presOf" srcId="{9ECBF190-44F0-404D-A044-C0FAD5924EBE}" destId="{98EB427F-18E0-4BA6-84E4-5A9B23A15B17}" srcOrd="0" destOrd="0" presId="urn:microsoft.com/office/officeart/2008/layout/NameandTitleOrganizationalChart"/>
    <dgm:cxn modelId="{CDC72694-57C7-46FC-9741-0BFC50702569}" type="presOf" srcId="{DE8BC7A2-4988-4AA5-B835-BC916839F379}" destId="{5CD08D23-D806-406D-83FD-666562426BDB}" srcOrd="0" destOrd="0" presId="urn:microsoft.com/office/officeart/2008/layout/NameandTitleOrganizationalChart"/>
    <dgm:cxn modelId="{9B4CF39D-A8C5-4329-ACAA-0E5C6AAF4FAE}" type="presOf" srcId="{C47FD254-DF3F-43E3-880A-ED81FF9A9E1D}" destId="{9FEE5655-4FDD-4F51-AB60-13C784339960}" srcOrd="0" destOrd="0" presId="urn:microsoft.com/office/officeart/2008/layout/NameandTitleOrganizationalChart"/>
    <dgm:cxn modelId="{DB61B49E-2014-4D83-B8CD-68A385805A1E}" type="presOf" srcId="{B12CFCE9-B9C8-4AC5-B666-1688CFFD4866}" destId="{AD6A884C-3C55-4687-99B2-1DF6214244C3}" srcOrd="0" destOrd="0" presId="urn:microsoft.com/office/officeart/2008/layout/NameandTitleOrganizationalChart"/>
    <dgm:cxn modelId="{D93FCD9F-948F-48D7-9031-C9636BAA0C29}" type="presOf" srcId="{3EEFEAF6-405A-4A50-8F31-D0091D9CEABE}" destId="{9D488CEC-CD85-4720-90D4-D0354D06FA42}" srcOrd="0" destOrd="0" presId="urn:microsoft.com/office/officeart/2008/layout/NameandTitleOrganizationalChart"/>
    <dgm:cxn modelId="{FD2A47AD-3C80-4A68-BF17-52F7BEBC7CA7}" type="presOf" srcId="{DE8BC7A2-4988-4AA5-B835-BC916839F379}" destId="{42544E5B-1E33-47A2-8A9D-F1228A076563}" srcOrd="1" destOrd="0" presId="urn:microsoft.com/office/officeart/2008/layout/NameandTitleOrganizationalChart"/>
    <dgm:cxn modelId="{26B84DB2-DDBE-4EA7-831C-28511C27707A}" type="presOf" srcId="{48A0C87A-8F29-4042-8738-2F75FB757B36}" destId="{E54E73F6-0D3B-48D9-BDE3-E242B0967419}" srcOrd="0" destOrd="0" presId="urn:microsoft.com/office/officeart/2008/layout/NameandTitleOrganizationalChart"/>
    <dgm:cxn modelId="{98027BBA-354B-448F-97C9-542C04E87943}" srcId="{8635534C-F6C8-447C-998A-4EABADF0FDED}" destId="{2A8D3955-58E2-4714-8D1A-005CB6B3375B}" srcOrd="1" destOrd="0" parTransId="{C7F2EEB0-37A8-4D6A-8C3B-0D3C0CEDD72D}" sibTransId="{9ECBF190-44F0-404D-A044-C0FAD5924EBE}"/>
    <dgm:cxn modelId="{C77D3ED9-1621-4CC8-9E30-C7F39DEDAC44}" type="presOf" srcId="{0DE16963-F0AD-4F61-AC0D-C823974131D3}" destId="{9F8EB3EC-216C-4994-BE73-D53F010614A5}" srcOrd="1" destOrd="0" presId="urn:microsoft.com/office/officeart/2008/layout/NameandTitleOrganizationalChart"/>
    <dgm:cxn modelId="{97C97CDA-AEB1-4E07-88D3-B542B398EAC7}" type="presOf" srcId="{2A8D3955-58E2-4714-8D1A-005CB6B3375B}" destId="{D8CAA48E-0133-41B1-86ED-4ABB615E9344}" srcOrd="1" destOrd="0" presId="urn:microsoft.com/office/officeart/2008/layout/NameandTitleOrganizationalChart"/>
    <dgm:cxn modelId="{B266EBDD-2CEE-459C-BF45-BAC4CC7923A8}" type="presOf" srcId="{4E37BAC3-6E1E-4E77-937F-7A24D8AC1496}" destId="{AF8B7D12-3BF8-45D0-B69E-80C0B9B178FF}" srcOrd="0" destOrd="0" presId="urn:microsoft.com/office/officeart/2008/layout/NameandTitleOrganizationalChart"/>
    <dgm:cxn modelId="{968BC6E2-16BD-4969-929B-B3E66EA50A30}" type="presOf" srcId="{EE860BC2-7241-434C-B02C-D3E0D3637644}" destId="{FC911CDD-4AE9-4106-BE1B-A9C53A434939}" srcOrd="1" destOrd="0" presId="urn:microsoft.com/office/officeart/2008/layout/NameandTitleOrganizationalChart"/>
    <dgm:cxn modelId="{968E88E3-7478-4E2C-BFD8-6DA793D63BF9}" type="presOf" srcId="{F1DCD569-7F32-411F-8546-D7EF9EF6FB8C}" destId="{8E0177EB-6728-4E03-A55D-B0D9B927F501}" srcOrd="0" destOrd="0" presId="urn:microsoft.com/office/officeart/2008/layout/NameandTitleOrganizationalChart"/>
    <dgm:cxn modelId="{343E2FEA-DC75-420F-B213-16D279A39AF4}" type="presOf" srcId="{F5316DEC-6E07-4262-B9CE-D73894909058}" destId="{B917C75D-2B5C-4C4D-B46E-E2BCA1C8A973}" srcOrd="1" destOrd="0" presId="urn:microsoft.com/office/officeart/2008/layout/NameandTitleOrganizationalChart"/>
    <dgm:cxn modelId="{88FEC4EB-1756-49BB-A921-0D1CE0DC0FD5}" type="presOf" srcId="{0DE16963-F0AD-4F61-AC0D-C823974131D3}" destId="{D2E2CA4F-EB16-492A-ACA7-AF2B71F2399D}" srcOrd="0" destOrd="0" presId="urn:microsoft.com/office/officeart/2008/layout/NameandTitleOrganizationalChart"/>
    <dgm:cxn modelId="{BD84D9F0-4610-4590-A7AA-88BD815117D5}" srcId="{F5316DEC-6E07-4262-B9CE-D73894909058}" destId="{B12CFCE9-B9C8-4AC5-B666-1688CFFD4866}" srcOrd="1" destOrd="0" parTransId="{48A0C87A-8F29-4042-8738-2F75FB757B36}" sibTransId="{F759C484-06AF-4AEC-A471-4EC69BAA9239}"/>
    <dgm:cxn modelId="{D42522F7-0A29-4795-AA89-BE653A94D38F}" srcId="{F5316DEC-6E07-4262-B9CE-D73894909058}" destId="{97F3F7DE-2A15-4EE7-97C4-454C48BBEFA6}" srcOrd="4" destOrd="0" parTransId="{E7E704E5-4AC0-43D5-8427-5C575CA5F1DF}" sibTransId="{C47FD254-DF3F-43E3-880A-ED81FF9A9E1D}"/>
    <dgm:cxn modelId="{5A1266F7-2A7F-4B0C-A3F5-DA1A160E3772}" type="presOf" srcId="{97F3F7DE-2A15-4EE7-97C4-454C48BBEFA6}" destId="{75E9D90B-BD60-4BCD-A48E-2D34451C67DF}" srcOrd="1" destOrd="0" presId="urn:microsoft.com/office/officeart/2008/layout/NameandTitleOrganizationalChart"/>
    <dgm:cxn modelId="{2129CCFA-0DEF-4139-B115-1F195576692F}" srcId="{8635534C-F6C8-447C-998A-4EABADF0FDED}" destId="{DE8BC7A2-4988-4AA5-B835-BC916839F379}" srcOrd="2" destOrd="0" parTransId="{A3CAF79B-2037-4F00-BA6C-A1D2E98C6E0B}" sibTransId="{BBCFE59F-A01D-4D8D-BD56-3637BFF9CCC7}"/>
    <dgm:cxn modelId="{6E2D6861-E44D-4674-801F-882036C0C8ED}" type="presParOf" srcId="{C8513766-91D4-4AA4-BC2F-960DCE0B0509}" destId="{2529A5F5-D777-4C5C-A962-110066F15597}" srcOrd="0" destOrd="0" presId="urn:microsoft.com/office/officeart/2008/layout/NameandTitleOrganizationalChart"/>
    <dgm:cxn modelId="{755C6075-A04F-440C-9DFC-D370A616C197}" type="presParOf" srcId="{2529A5F5-D777-4C5C-A962-110066F15597}" destId="{F02634A5-4B46-481D-8C00-46ACE957531E}" srcOrd="0" destOrd="0" presId="urn:microsoft.com/office/officeart/2008/layout/NameandTitleOrganizationalChart"/>
    <dgm:cxn modelId="{A185F28D-FBB9-4253-AA3C-74AC1FFADF6D}" type="presParOf" srcId="{F02634A5-4B46-481D-8C00-46ACE957531E}" destId="{F0842ACA-589B-4219-B659-CC952BBB51E5}" srcOrd="0" destOrd="0" presId="urn:microsoft.com/office/officeart/2008/layout/NameandTitleOrganizationalChart"/>
    <dgm:cxn modelId="{CADD7915-3137-4C81-8751-37F76CD84291}" type="presParOf" srcId="{F02634A5-4B46-481D-8C00-46ACE957531E}" destId="{AF8B7D12-3BF8-45D0-B69E-80C0B9B178FF}" srcOrd="1" destOrd="0" presId="urn:microsoft.com/office/officeart/2008/layout/NameandTitleOrganizationalChart"/>
    <dgm:cxn modelId="{385318F4-BC5E-4557-AF81-002798399D60}" type="presParOf" srcId="{F02634A5-4B46-481D-8C00-46ACE957531E}" destId="{B917C75D-2B5C-4C4D-B46E-E2BCA1C8A973}" srcOrd="2" destOrd="0" presId="urn:microsoft.com/office/officeart/2008/layout/NameandTitleOrganizationalChart"/>
    <dgm:cxn modelId="{FBDF3FEE-47B0-45EE-AB6B-6BBCD75A0B62}" type="presParOf" srcId="{2529A5F5-D777-4C5C-A962-110066F15597}" destId="{CE6495E2-0E07-4C03-A3FA-84011B3EB24C}" srcOrd="1" destOrd="0" presId="urn:microsoft.com/office/officeart/2008/layout/NameandTitleOrganizationalChart"/>
    <dgm:cxn modelId="{2DE48D91-6B31-4F85-A3E7-08105465BEE6}" type="presParOf" srcId="{2529A5F5-D777-4C5C-A962-110066F15597}" destId="{A482458E-C4EC-4CB0-81CC-2764B034E671}" srcOrd="2" destOrd="0" presId="urn:microsoft.com/office/officeart/2008/layout/NameandTitleOrganizationalChart"/>
    <dgm:cxn modelId="{CE5228B1-EFC2-4774-B116-9242791E83CE}" type="presParOf" srcId="{A482458E-C4EC-4CB0-81CC-2764B034E671}" destId="{9D488CEC-CD85-4720-90D4-D0354D06FA42}" srcOrd="0" destOrd="0" presId="urn:microsoft.com/office/officeart/2008/layout/NameandTitleOrganizationalChart"/>
    <dgm:cxn modelId="{966E97F4-8E7C-4706-B76F-08F801D66259}" type="presParOf" srcId="{A482458E-C4EC-4CB0-81CC-2764B034E671}" destId="{068F1F2D-6D37-4C74-B25C-0D18DF8A4880}" srcOrd="1" destOrd="0" presId="urn:microsoft.com/office/officeart/2008/layout/NameandTitleOrganizationalChart"/>
    <dgm:cxn modelId="{515BE6D1-F993-4BCA-BDEF-26099820738F}" type="presParOf" srcId="{068F1F2D-6D37-4C74-B25C-0D18DF8A4880}" destId="{B7BC2EE1-75E3-4038-BDB3-A47DCBDE3DF5}" srcOrd="0" destOrd="0" presId="urn:microsoft.com/office/officeart/2008/layout/NameandTitleOrganizationalChart"/>
    <dgm:cxn modelId="{28613BCE-2EAB-4B07-B051-8E1AF6AF11C6}" type="presParOf" srcId="{B7BC2EE1-75E3-4038-BDB3-A47DCBDE3DF5}" destId="{8E0177EB-6728-4E03-A55D-B0D9B927F501}" srcOrd="0" destOrd="0" presId="urn:microsoft.com/office/officeart/2008/layout/NameandTitleOrganizationalChart"/>
    <dgm:cxn modelId="{10BC484C-3BCB-49CF-9B27-838341E6C2A4}" type="presParOf" srcId="{B7BC2EE1-75E3-4038-BDB3-A47DCBDE3DF5}" destId="{70313794-0B75-4C45-A8DB-3AAD647AE79E}" srcOrd="1" destOrd="0" presId="urn:microsoft.com/office/officeart/2008/layout/NameandTitleOrganizationalChart"/>
    <dgm:cxn modelId="{F02CCB01-5BEF-4E0F-B088-9BD159642315}" type="presParOf" srcId="{B7BC2EE1-75E3-4038-BDB3-A47DCBDE3DF5}" destId="{F68E5926-7814-4A4E-999A-0DE8B2CD469D}" srcOrd="2" destOrd="0" presId="urn:microsoft.com/office/officeart/2008/layout/NameandTitleOrganizationalChart"/>
    <dgm:cxn modelId="{166D06CC-9DEC-458D-805F-41D0B8822A34}" type="presParOf" srcId="{068F1F2D-6D37-4C74-B25C-0D18DF8A4880}" destId="{C6AF8E3D-4431-44F2-B6D5-6260E061AB1F}" srcOrd="1" destOrd="0" presId="urn:microsoft.com/office/officeart/2008/layout/NameandTitleOrganizationalChart"/>
    <dgm:cxn modelId="{C89499BC-BE7B-48BA-A471-14949423EC10}" type="presParOf" srcId="{068F1F2D-6D37-4C74-B25C-0D18DF8A4880}" destId="{25CC6FC4-5571-4635-84D8-ACA652210FC6}" srcOrd="2" destOrd="0" presId="urn:microsoft.com/office/officeart/2008/layout/NameandTitleOrganizationalChart"/>
    <dgm:cxn modelId="{3B922884-3982-4672-AA9E-21E36062A8D3}" type="presParOf" srcId="{A482458E-C4EC-4CB0-81CC-2764B034E671}" destId="{E54E73F6-0D3B-48D9-BDE3-E242B0967419}" srcOrd="2" destOrd="0" presId="urn:microsoft.com/office/officeart/2008/layout/NameandTitleOrganizationalChart"/>
    <dgm:cxn modelId="{FDE60961-EC62-4B2B-8F74-5844DF680021}" type="presParOf" srcId="{A482458E-C4EC-4CB0-81CC-2764B034E671}" destId="{D36BB473-327C-42A0-86B5-8E2E42361406}" srcOrd="3" destOrd="0" presId="urn:microsoft.com/office/officeart/2008/layout/NameandTitleOrganizationalChart"/>
    <dgm:cxn modelId="{995C5518-9574-49BD-9485-D9076EFB4247}" type="presParOf" srcId="{D36BB473-327C-42A0-86B5-8E2E42361406}" destId="{CAB4C6C0-6C55-4774-BA2F-26CD0C53DE64}" srcOrd="0" destOrd="0" presId="urn:microsoft.com/office/officeart/2008/layout/NameandTitleOrganizationalChart"/>
    <dgm:cxn modelId="{6D70094B-7FC4-4308-B372-F963C010105E}" type="presParOf" srcId="{CAB4C6C0-6C55-4774-BA2F-26CD0C53DE64}" destId="{AD6A884C-3C55-4687-99B2-1DF6214244C3}" srcOrd="0" destOrd="0" presId="urn:microsoft.com/office/officeart/2008/layout/NameandTitleOrganizationalChart"/>
    <dgm:cxn modelId="{2E88D5A5-A0FE-4794-A4D4-8710C474A8A2}" type="presParOf" srcId="{CAB4C6C0-6C55-4774-BA2F-26CD0C53DE64}" destId="{E5CB5743-DE97-446F-92A5-B57D9BEF301C}" srcOrd="1" destOrd="0" presId="urn:microsoft.com/office/officeart/2008/layout/NameandTitleOrganizationalChart"/>
    <dgm:cxn modelId="{661AA053-9B45-4370-8DC5-88FC67892362}" type="presParOf" srcId="{CAB4C6C0-6C55-4774-BA2F-26CD0C53DE64}" destId="{BE713DD9-410C-4712-8BB5-6366B01CC9BD}" srcOrd="2" destOrd="0" presId="urn:microsoft.com/office/officeart/2008/layout/NameandTitleOrganizationalChart"/>
    <dgm:cxn modelId="{9F53C01F-42CA-457B-A2E9-A17C4CEDF619}" type="presParOf" srcId="{D36BB473-327C-42A0-86B5-8E2E42361406}" destId="{1BB26992-97E1-49C9-824F-26CC019F297D}" srcOrd="1" destOrd="0" presId="urn:microsoft.com/office/officeart/2008/layout/NameandTitleOrganizationalChart"/>
    <dgm:cxn modelId="{A74F4741-0E9B-4F1D-A68C-21CB0E78CE11}" type="presParOf" srcId="{D36BB473-327C-42A0-86B5-8E2E42361406}" destId="{D8A7B505-6023-4188-916C-FB33003215F6}" srcOrd="2" destOrd="0" presId="urn:microsoft.com/office/officeart/2008/layout/NameandTitleOrganizationalChart"/>
    <dgm:cxn modelId="{CA8C1927-6810-4CC9-8C5F-A53A5CC086E9}" type="presParOf" srcId="{A482458E-C4EC-4CB0-81CC-2764B034E671}" destId="{271882D7-E5A2-41B3-8DAE-AB62F3344452}" srcOrd="4" destOrd="0" presId="urn:microsoft.com/office/officeart/2008/layout/NameandTitleOrganizationalChart"/>
    <dgm:cxn modelId="{9AAF481C-8986-4CAA-9865-36CA798CB474}" type="presParOf" srcId="{A482458E-C4EC-4CB0-81CC-2764B034E671}" destId="{DC4B404D-4D9D-4460-A16A-F76F45EAFA6E}" srcOrd="5" destOrd="0" presId="urn:microsoft.com/office/officeart/2008/layout/NameandTitleOrganizationalChart"/>
    <dgm:cxn modelId="{A63DAE15-3E2C-4776-AF6B-E34A1FD2411C}" type="presParOf" srcId="{DC4B404D-4D9D-4460-A16A-F76F45EAFA6E}" destId="{C40874A4-2D88-4A12-97AD-C27B47134933}" srcOrd="0" destOrd="0" presId="urn:microsoft.com/office/officeart/2008/layout/NameandTitleOrganizationalChart"/>
    <dgm:cxn modelId="{C9BBC6E1-0D8D-4F74-8D7E-5ED838936F42}" type="presParOf" srcId="{C40874A4-2D88-4A12-97AD-C27B47134933}" destId="{D2E2CA4F-EB16-492A-ACA7-AF2B71F2399D}" srcOrd="0" destOrd="0" presId="urn:microsoft.com/office/officeart/2008/layout/NameandTitleOrganizationalChart"/>
    <dgm:cxn modelId="{989321EE-58AF-4875-947E-592B9527BA70}" type="presParOf" srcId="{C40874A4-2D88-4A12-97AD-C27B47134933}" destId="{4C86E5AA-0BE5-4114-A12D-195D37DF1236}" srcOrd="1" destOrd="0" presId="urn:microsoft.com/office/officeart/2008/layout/NameandTitleOrganizationalChart"/>
    <dgm:cxn modelId="{3953CB4E-DA16-4CC3-80F3-7BDE5F407D21}" type="presParOf" srcId="{C40874A4-2D88-4A12-97AD-C27B47134933}" destId="{9F8EB3EC-216C-4994-BE73-D53F010614A5}" srcOrd="2" destOrd="0" presId="urn:microsoft.com/office/officeart/2008/layout/NameandTitleOrganizationalChart"/>
    <dgm:cxn modelId="{6AA3EB2C-0308-492A-ACDE-D862BAC850CF}" type="presParOf" srcId="{DC4B404D-4D9D-4460-A16A-F76F45EAFA6E}" destId="{5D14F6D3-3559-4266-9EE9-176F3085AFA1}" srcOrd="1" destOrd="0" presId="urn:microsoft.com/office/officeart/2008/layout/NameandTitleOrganizationalChart"/>
    <dgm:cxn modelId="{4A2126B6-A2CA-4CC8-BCBA-C45EE38173B8}" type="presParOf" srcId="{DC4B404D-4D9D-4460-A16A-F76F45EAFA6E}" destId="{02E7AAAE-174D-4CE4-A353-6073870957B0}" srcOrd="2" destOrd="0" presId="urn:microsoft.com/office/officeart/2008/layout/NameandTitleOrganizationalChart"/>
    <dgm:cxn modelId="{D5259B0F-68F2-4BEA-BC66-E490B953F1AE}" type="presParOf" srcId="{A482458E-C4EC-4CB0-81CC-2764B034E671}" destId="{7F8D99FD-7054-4CEA-8156-AC5F05C734EE}" srcOrd="6" destOrd="0" presId="urn:microsoft.com/office/officeart/2008/layout/NameandTitleOrganizationalChart"/>
    <dgm:cxn modelId="{A8A00780-1D27-45BF-A6B2-E8CA52282232}" type="presParOf" srcId="{A482458E-C4EC-4CB0-81CC-2764B034E671}" destId="{CA6506A0-D628-43C7-942D-A152BE00C300}" srcOrd="7" destOrd="0" presId="urn:microsoft.com/office/officeart/2008/layout/NameandTitleOrganizationalChart"/>
    <dgm:cxn modelId="{0A272378-B4B5-4DF4-874F-998207C480BE}" type="presParOf" srcId="{CA6506A0-D628-43C7-942D-A152BE00C300}" destId="{BFA6A05D-225E-4FC8-9B61-2E0787EA38D2}" srcOrd="0" destOrd="0" presId="urn:microsoft.com/office/officeart/2008/layout/NameandTitleOrganizationalChart"/>
    <dgm:cxn modelId="{7DFB1052-EE96-40E2-8925-1AF807F6C64A}" type="presParOf" srcId="{BFA6A05D-225E-4FC8-9B61-2E0787EA38D2}" destId="{234B84DC-CD29-433A-B93E-F83E0A3601D3}" srcOrd="0" destOrd="0" presId="urn:microsoft.com/office/officeart/2008/layout/NameandTitleOrganizationalChart"/>
    <dgm:cxn modelId="{51E4D086-C0B8-49B4-93F5-0EF2D4CD058D}" type="presParOf" srcId="{BFA6A05D-225E-4FC8-9B61-2E0787EA38D2}" destId="{44258716-C8B1-494C-B7F2-383507DE6D6A}" srcOrd="1" destOrd="0" presId="urn:microsoft.com/office/officeart/2008/layout/NameandTitleOrganizationalChart"/>
    <dgm:cxn modelId="{8C39C242-0050-436E-A587-73CA96A06A78}" type="presParOf" srcId="{BFA6A05D-225E-4FC8-9B61-2E0787EA38D2}" destId="{FC911CDD-4AE9-4106-BE1B-A9C53A434939}" srcOrd="2" destOrd="0" presId="urn:microsoft.com/office/officeart/2008/layout/NameandTitleOrganizationalChart"/>
    <dgm:cxn modelId="{3059B3B0-C043-42BF-B760-14CA1586A2C3}" type="presParOf" srcId="{CA6506A0-D628-43C7-942D-A152BE00C300}" destId="{B60DB230-26EF-4B81-A860-BE1DA46A690C}" srcOrd="1" destOrd="0" presId="urn:microsoft.com/office/officeart/2008/layout/NameandTitleOrganizationalChart"/>
    <dgm:cxn modelId="{00CC7C9D-53DB-4FA2-AA4A-3582A6D40A14}" type="presParOf" srcId="{CA6506A0-D628-43C7-942D-A152BE00C300}" destId="{54AB5CDF-D2AB-4776-A40F-856505FF50A4}" srcOrd="2" destOrd="0" presId="urn:microsoft.com/office/officeart/2008/layout/NameandTitleOrganizationalChart"/>
    <dgm:cxn modelId="{52BE3A11-08BD-4BAE-94AD-9BB6F55A5844}" type="presParOf" srcId="{A482458E-C4EC-4CB0-81CC-2764B034E671}" destId="{8B10A599-C88A-47BB-B13B-DEE0B4BE16F4}" srcOrd="8" destOrd="0" presId="urn:microsoft.com/office/officeart/2008/layout/NameandTitleOrganizationalChart"/>
    <dgm:cxn modelId="{680ED7A7-D3ED-438E-BEE3-7B47632F7B9C}" type="presParOf" srcId="{A482458E-C4EC-4CB0-81CC-2764B034E671}" destId="{BD4E1B29-FFF5-4028-8104-931B0EEC5DD5}" srcOrd="9" destOrd="0" presId="urn:microsoft.com/office/officeart/2008/layout/NameandTitleOrganizationalChart"/>
    <dgm:cxn modelId="{440C9580-D9A5-4958-9DF0-3BD48D700D45}" type="presParOf" srcId="{BD4E1B29-FFF5-4028-8104-931B0EEC5DD5}" destId="{66066E93-43B2-426B-9A96-F81EF47C5909}" srcOrd="0" destOrd="0" presId="urn:microsoft.com/office/officeart/2008/layout/NameandTitleOrganizationalChart"/>
    <dgm:cxn modelId="{8E6A0EC7-AA70-42F0-AD5E-5FBD2DA39A59}" type="presParOf" srcId="{66066E93-43B2-426B-9A96-F81EF47C5909}" destId="{1DC1C210-59C9-4BC3-BEAE-209E383AD1F8}" srcOrd="0" destOrd="0" presId="urn:microsoft.com/office/officeart/2008/layout/NameandTitleOrganizationalChart"/>
    <dgm:cxn modelId="{3737DB44-92AC-48C4-9A4C-27CE23F95843}" type="presParOf" srcId="{66066E93-43B2-426B-9A96-F81EF47C5909}" destId="{9FEE5655-4FDD-4F51-AB60-13C784339960}" srcOrd="1" destOrd="0" presId="urn:microsoft.com/office/officeart/2008/layout/NameandTitleOrganizationalChart"/>
    <dgm:cxn modelId="{49603172-62B1-4039-8D6A-6037586F10A9}" type="presParOf" srcId="{66066E93-43B2-426B-9A96-F81EF47C5909}" destId="{75E9D90B-BD60-4BCD-A48E-2D34451C67DF}" srcOrd="2" destOrd="0" presId="urn:microsoft.com/office/officeart/2008/layout/NameandTitleOrganizationalChart"/>
    <dgm:cxn modelId="{482BFA8E-ECFE-4D5E-B213-0541F7729154}" type="presParOf" srcId="{BD4E1B29-FFF5-4028-8104-931B0EEC5DD5}" destId="{E56D6F57-835E-4B8C-B3DB-D5A8FFF55313}" srcOrd="1" destOrd="0" presId="urn:microsoft.com/office/officeart/2008/layout/NameandTitleOrganizationalChart"/>
    <dgm:cxn modelId="{F66E2C2E-5411-48EC-955E-7FF7056743F9}" type="presParOf" srcId="{BD4E1B29-FFF5-4028-8104-931B0EEC5DD5}" destId="{4634E5A3-1C8C-451D-8FD6-A7C7BEAFF887}" srcOrd="2" destOrd="0" presId="urn:microsoft.com/office/officeart/2008/layout/NameandTitleOrganizationalChart"/>
    <dgm:cxn modelId="{1EFEF729-E989-4405-968C-F277C6125791}" type="presParOf" srcId="{C8513766-91D4-4AA4-BC2F-960DCE0B0509}" destId="{ADFE350C-F6C6-457E-B5C7-71D110DF331B}" srcOrd="1" destOrd="0" presId="urn:microsoft.com/office/officeart/2008/layout/NameandTitleOrganizationalChart"/>
    <dgm:cxn modelId="{F003D75A-F86E-42AE-BD12-139E4B25B9BC}" type="presParOf" srcId="{ADFE350C-F6C6-457E-B5C7-71D110DF331B}" destId="{6143D24D-AF07-46BE-86E0-38C6C853C15C}" srcOrd="0" destOrd="0" presId="urn:microsoft.com/office/officeart/2008/layout/NameandTitleOrganizationalChart"/>
    <dgm:cxn modelId="{6B9FCA02-CDC1-42A2-9056-3A1BB436A8ED}" type="presParOf" srcId="{6143D24D-AF07-46BE-86E0-38C6C853C15C}" destId="{5EE3FC9C-92F6-404E-99AB-F29C7596C294}" srcOrd="0" destOrd="0" presId="urn:microsoft.com/office/officeart/2008/layout/NameandTitleOrganizationalChart"/>
    <dgm:cxn modelId="{07037CEE-04F8-45FA-91F5-A47589CF8F1F}" type="presParOf" srcId="{6143D24D-AF07-46BE-86E0-38C6C853C15C}" destId="{98EB427F-18E0-4BA6-84E4-5A9B23A15B17}" srcOrd="1" destOrd="0" presId="urn:microsoft.com/office/officeart/2008/layout/NameandTitleOrganizationalChart"/>
    <dgm:cxn modelId="{62ECCC32-4898-4C84-B511-48328E9D9D25}" type="presParOf" srcId="{6143D24D-AF07-46BE-86E0-38C6C853C15C}" destId="{D8CAA48E-0133-41B1-86ED-4ABB615E9344}" srcOrd="2" destOrd="0" presId="urn:microsoft.com/office/officeart/2008/layout/NameandTitleOrganizationalChart"/>
    <dgm:cxn modelId="{4543A0B4-0B93-43BC-8E2E-6E77BFE009EE}" type="presParOf" srcId="{ADFE350C-F6C6-457E-B5C7-71D110DF331B}" destId="{6D6D6014-817C-4596-B564-DE22A041DA4B}" srcOrd="1" destOrd="0" presId="urn:microsoft.com/office/officeart/2008/layout/NameandTitleOrganizationalChart"/>
    <dgm:cxn modelId="{B2D0F110-C379-4247-A17D-24E128B005E1}" type="presParOf" srcId="{ADFE350C-F6C6-457E-B5C7-71D110DF331B}" destId="{E156EDEC-B0CC-42B4-AB37-F1F2A3A7D48A}" srcOrd="2" destOrd="0" presId="urn:microsoft.com/office/officeart/2008/layout/NameandTitleOrganizationalChart"/>
    <dgm:cxn modelId="{3771EE20-1FB2-479A-A4EB-D3F7E3E29C5C}" type="presParOf" srcId="{C8513766-91D4-4AA4-BC2F-960DCE0B0509}" destId="{4A8259C3-6800-47DE-8AFF-AC31C7252C21}" srcOrd="2" destOrd="0" presId="urn:microsoft.com/office/officeart/2008/layout/NameandTitleOrganizationalChart"/>
    <dgm:cxn modelId="{135098DC-2264-4575-BA53-CADF2D07FE0C}" type="presParOf" srcId="{4A8259C3-6800-47DE-8AFF-AC31C7252C21}" destId="{A21DB9F7-B14C-472A-8D35-4FCF5A33B019}" srcOrd="0" destOrd="0" presId="urn:microsoft.com/office/officeart/2008/layout/NameandTitleOrganizationalChart"/>
    <dgm:cxn modelId="{4890170F-666E-494C-8A85-7401DDCA0FF2}" type="presParOf" srcId="{A21DB9F7-B14C-472A-8D35-4FCF5A33B019}" destId="{5CD08D23-D806-406D-83FD-666562426BDB}" srcOrd="0" destOrd="0" presId="urn:microsoft.com/office/officeart/2008/layout/NameandTitleOrganizationalChart"/>
    <dgm:cxn modelId="{9348B33B-8023-495B-B677-5226819EB29C}" type="presParOf" srcId="{A21DB9F7-B14C-472A-8D35-4FCF5A33B019}" destId="{B2EC9BA3-86A4-4FCD-886A-1183F5C6A1ED}" srcOrd="1" destOrd="0" presId="urn:microsoft.com/office/officeart/2008/layout/NameandTitleOrganizationalChart"/>
    <dgm:cxn modelId="{08A0BD07-7E5D-4CA7-9CEF-1EB6BFCD2ECD}" type="presParOf" srcId="{A21DB9F7-B14C-472A-8D35-4FCF5A33B019}" destId="{42544E5B-1E33-47A2-8A9D-F1228A076563}" srcOrd="2" destOrd="0" presId="urn:microsoft.com/office/officeart/2008/layout/NameandTitleOrganizationalChart"/>
    <dgm:cxn modelId="{8256D0A9-EDBF-4A52-9BC7-6806AAF24104}" type="presParOf" srcId="{4A8259C3-6800-47DE-8AFF-AC31C7252C21}" destId="{71167EC6-F804-413B-8F9E-4D9C80E4D8EC}" srcOrd="1" destOrd="0" presId="urn:microsoft.com/office/officeart/2008/layout/NameandTitleOrganizationalChart"/>
    <dgm:cxn modelId="{48586339-8835-4A98-93C1-DFD6722C08AF}" type="presParOf" srcId="{4A8259C3-6800-47DE-8AFF-AC31C7252C21}" destId="{5B923DE4-630A-412E-88DA-089BA8CAC0F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A2021F-998F-458F-BC48-8335F114D45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E06DEF-9C07-4107-86DA-90B395D1948E}">
      <dgm:prSet phldrT="[Texto]"/>
      <dgm:spPr/>
      <dgm:t>
        <a:bodyPr/>
        <a:lstStyle/>
        <a:p>
          <a:r>
            <a:rPr lang="es-ES" dirty="0"/>
            <a:t>Karen Fabiola Estrada Delabra</a:t>
          </a:r>
        </a:p>
        <a:p>
          <a:r>
            <a:rPr lang="es-ES" dirty="0"/>
            <a:t>Secretaria Técnica</a:t>
          </a:r>
        </a:p>
      </dgm:t>
    </dgm:pt>
    <dgm:pt modelId="{F864BAFB-790B-48A2-9924-777F6A522F86}" type="parTrans" cxnId="{46B3DEB7-D8E3-45B8-9D41-A883BD9AF2DD}">
      <dgm:prSet/>
      <dgm:spPr/>
      <dgm:t>
        <a:bodyPr/>
        <a:lstStyle/>
        <a:p>
          <a:endParaRPr lang="es-ES"/>
        </a:p>
      </dgm:t>
    </dgm:pt>
    <dgm:pt modelId="{B784DCC9-A645-4BE4-82C0-2CF5642C282F}" type="sibTrans" cxnId="{46B3DEB7-D8E3-45B8-9D41-A883BD9AF2DD}">
      <dgm:prSet custT="1"/>
      <dgm:spPr/>
      <dgm:t>
        <a:bodyPr/>
        <a:lstStyle/>
        <a:p>
          <a:pPr algn="ctr"/>
          <a:r>
            <a:rPr lang="es-ES" sz="1800" dirty="0"/>
            <a:t>MM04</a:t>
          </a:r>
        </a:p>
      </dgm:t>
    </dgm:pt>
    <dgm:pt modelId="{C6EC677D-D753-42CB-AD27-0EE9A3D4EF29}">
      <dgm:prSet phldrT="[Texto]"/>
      <dgm:spPr/>
      <dgm:t>
        <a:bodyPr/>
        <a:lstStyle/>
        <a:p>
          <a:r>
            <a:rPr lang="es-ES" dirty="0"/>
            <a:t>Karla Eunice Martínez Gómez </a:t>
          </a:r>
        </a:p>
        <a:p>
          <a:r>
            <a:rPr lang="es-ES" dirty="0"/>
            <a:t>Auxiliar de la Secretaria Técnica  </a:t>
          </a:r>
        </a:p>
        <a:p>
          <a:r>
            <a:rPr lang="es-ES" dirty="0"/>
            <a:t>Auxiliar de Correspondencia “B”</a:t>
          </a:r>
        </a:p>
      </dgm:t>
    </dgm:pt>
    <dgm:pt modelId="{B13D5D12-555C-426D-AE20-CBCC48602F15}" type="sibTrans" cxnId="{538021CA-1DD6-40AD-AAA4-E7C42A057DFB}">
      <dgm:prSet custT="1"/>
      <dgm:spPr/>
      <dgm:t>
        <a:bodyPr/>
        <a:lstStyle/>
        <a:p>
          <a:pPr algn="ctr"/>
          <a:r>
            <a:rPr lang="es-ES" sz="1800" dirty="0"/>
            <a:t>SO06</a:t>
          </a:r>
        </a:p>
      </dgm:t>
    </dgm:pt>
    <dgm:pt modelId="{70DE6A48-CDF7-40EB-B856-69CD657AA9E5}" type="parTrans" cxnId="{538021CA-1DD6-40AD-AAA4-E7C42A057DFB}">
      <dgm:prSet/>
      <dgm:spPr/>
      <dgm:t>
        <a:bodyPr/>
        <a:lstStyle/>
        <a:p>
          <a:endParaRPr lang="es-ES"/>
        </a:p>
      </dgm:t>
    </dgm:pt>
    <dgm:pt modelId="{CA387F64-BE8A-499C-B150-7343F291F2B3}" type="pres">
      <dgm:prSet presAssocID="{F6A2021F-998F-458F-BC48-8335F114D4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82751B-15B6-4F77-8990-1164731FC23E}" type="pres">
      <dgm:prSet presAssocID="{B1E06DEF-9C07-4107-86DA-90B395D1948E}" presName="hierRoot1" presStyleCnt="0">
        <dgm:presLayoutVars>
          <dgm:hierBranch val="init"/>
        </dgm:presLayoutVars>
      </dgm:prSet>
      <dgm:spPr/>
    </dgm:pt>
    <dgm:pt modelId="{99360F5C-AC25-46F6-8D61-3FD4BA648CB5}" type="pres">
      <dgm:prSet presAssocID="{B1E06DEF-9C07-4107-86DA-90B395D1948E}" presName="rootComposite1" presStyleCnt="0"/>
      <dgm:spPr/>
    </dgm:pt>
    <dgm:pt modelId="{795F8A05-9D99-4E2D-B0F1-374E5A50673D}" type="pres">
      <dgm:prSet presAssocID="{B1E06DEF-9C07-4107-86DA-90B395D1948E}" presName="rootText1" presStyleLbl="node0" presStyleIdx="0" presStyleCnt="1" custScaleX="121674" custLinFactNeighborX="1356" custLinFactNeighborY="781">
        <dgm:presLayoutVars>
          <dgm:chMax/>
          <dgm:chPref val="3"/>
        </dgm:presLayoutVars>
      </dgm:prSet>
      <dgm:spPr/>
    </dgm:pt>
    <dgm:pt modelId="{3393C886-140B-4006-AA78-B0AEB1F067C2}" type="pres">
      <dgm:prSet presAssocID="{B1E06DEF-9C07-4107-86DA-90B395D1948E}" presName="titleText1" presStyleLbl="fgAcc0" presStyleIdx="0" presStyleCnt="1" custLinFactNeighborX="18266" custLinFactNeighborY="2013">
        <dgm:presLayoutVars>
          <dgm:chMax val="0"/>
          <dgm:chPref val="0"/>
        </dgm:presLayoutVars>
      </dgm:prSet>
      <dgm:spPr/>
    </dgm:pt>
    <dgm:pt modelId="{973CF178-A67F-4147-BFEA-8B2ED3DD515C}" type="pres">
      <dgm:prSet presAssocID="{B1E06DEF-9C07-4107-86DA-90B395D1948E}" presName="rootConnector1" presStyleLbl="node1" presStyleIdx="0" presStyleCnt="1"/>
      <dgm:spPr/>
    </dgm:pt>
    <dgm:pt modelId="{51F7DF19-6550-4DD1-BFF8-F517EF768EC6}" type="pres">
      <dgm:prSet presAssocID="{B1E06DEF-9C07-4107-86DA-90B395D1948E}" presName="hierChild2" presStyleCnt="0"/>
      <dgm:spPr/>
    </dgm:pt>
    <dgm:pt modelId="{7294A45F-EDE1-47B0-8B17-9F23688FF446}" type="pres">
      <dgm:prSet presAssocID="{70DE6A48-CDF7-40EB-B856-69CD657AA9E5}" presName="Name37" presStyleLbl="parChTrans1D2" presStyleIdx="0" presStyleCnt="1"/>
      <dgm:spPr/>
    </dgm:pt>
    <dgm:pt modelId="{A9B175EE-EE15-484A-8710-EF633156593C}" type="pres">
      <dgm:prSet presAssocID="{C6EC677D-D753-42CB-AD27-0EE9A3D4EF29}" presName="hierRoot2" presStyleCnt="0">
        <dgm:presLayoutVars>
          <dgm:hierBranch val="init"/>
        </dgm:presLayoutVars>
      </dgm:prSet>
      <dgm:spPr/>
    </dgm:pt>
    <dgm:pt modelId="{B8569B13-90EE-4FCA-AFAF-27F676B553F2}" type="pres">
      <dgm:prSet presAssocID="{C6EC677D-D753-42CB-AD27-0EE9A3D4EF29}" presName="rootComposite" presStyleCnt="0"/>
      <dgm:spPr/>
    </dgm:pt>
    <dgm:pt modelId="{6B3F285F-AC80-4182-8DD8-573221DA00DC}" type="pres">
      <dgm:prSet presAssocID="{C6EC677D-D753-42CB-AD27-0EE9A3D4EF29}" presName="rootText" presStyleLbl="node1" presStyleIdx="0" presStyleCnt="1" custScaleX="129626" custLinFactNeighborX="1357" custLinFactNeighborY="-437">
        <dgm:presLayoutVars>
          <dgm:chMax/>
          <dgm:chPref val="3"/>
        </dgm:presLayoutVars>
      </dgm:prSet>
      <dgm:spPr/>
    </dgm:pt>
    <dgm:pt modelId="{0BBC8489-8399-4E9E-BF59-D305AF4210CF}" type="pres">
      <dgm:prSet presAssocID="{C6EC677D-D753-42CB-AD27-0EE9A3D4EF29}" presName="titleText2" presStyleLbl="fgAcc1" presStyleIdx="0" presStyleCnt="1" custLinFactNeighborX="19168" custLinFactNeighborY="-1694">
        <dgm:presLayoutVars>
          <dgm:chMax val="0"/>
          <dgm:chPref val="0"/>
        </dgm:presLayoutVars>
      </dgm:prSet>
      <dgm:spPr/>
    </dgm:pt>
    <dgm:pt modelId="{4734247C-CFD6-4A1B-826B-852FF1AD6110}" type="pres">
      <dgm:prSet presAssocID="{C6EC677D-D753-42CB-AD27-0EE9A3D4EF29}" presName="rootConnector" presStyleLbl="node2" presStyleIdx="0" presStyleCnt="0"/>
      <dgm:spPr/>
    </dgm:pt>
    <dgm:pt modelId="{53B084B5-B7D3-4442-A524-11F35129F037}" type="pres">
      <dgm:prSet presAssocID="{C6EC677D-D753-42CB-AD27-0EE9A3D4EF29}" presName="hierChild4" presStyleCnt="0"/>
      <dgm:spPr/>
    </dgm:pt>
    <dgm:pt modelId="{48524550-62D2-43FF-8E69-DFC1B0BD98F8}" type="pres">
      <dgm:prSet presAssocID="{C6EC677D-D753-42CB-AD27-0EE9A3D4EF29}" presName="hierChild5" presStyleCnt="0"/>
      <dgm:spPr/>
    </dgm:pt>
    <dgm:pt modelId="{237244BF-6427-494F-8985-03B3FAAC4321}" type="pres">
      <dgm:prSet presAssocID="{B1E06DEF-9C07-4107-86DA-90B395D1948E}" presName="hierChild3" presStyleCnt="0"/>
      <dgm:spPr/>
    </dgm:pt>
  </dgm:ptLst>
  <dgm:cxnLst>
    <dgm:cxn modelId="{F29D8C15-377A-4251-A72D-637D34313CA4}" type="presOf" srcId="{B13D5D12-555C-426D-AE20-CBCC48602F15}" destId="{0BBC8489-8399-4E9E-BF59-D305AF4210CF}" srcOrd="0" destOrd="0" presId="urn:microsoft.com/office/officeart/2008/layout/NameandTitleOrganizationalChart"/>
    <dgm:cxn modelId="{08299445-DA21-4BEC-9D2C-7C46333B9B55}" type="presOf" srcId="{C6EC677D-D753-42CB-AD27-0EE9A3D4EF29}" destId="{6B3F285F-AC80-4182-8DD8-573221DA00DC}" srcOrd="0" destOrd="0" presId="urn:microsoft.com/office/officeart/2008/layout/NameandTitleOrganizationalChart"/>
    <dgm:cxn modelId="{6F6E6071-2930-4EE0-B2B4-FE4BAD6A9B57}" type="presOf" srcId="{C6EC677D-D753-42CB-AD27-0EE9A3D4EF29}" destId="{4734247C-CFD6-4A1B-826B-852FF1AD6110}" srcOrd="1" destOrd="0" presId="urn:microsoft.com/office/officeart/2008/layout/NameandTitleOrganizationalChart"/>
    <dgm:cxn modelId="{0D224D72-4B99-4AA3-A036-8738850CE7DA}" type="presOf" srcId="{B1E06DEF-9C07-4107-86DA-90B395D1948E}" destId="{795F8A05-9D99-4E2D-B0F1-374E5A50673D}" srcOrd="0" destOrd="0" presId="urn:microsoft.com/office/officeart/2008/layout/NameandTitleOrganizationalChart"/>
    <dgm:cxn modelId="{516DBE78-CFF6-434C-B1BE-05156D770B64}" type="presOf" srcId="{F6A2021F-998F-458F-BC48-8335F114D45E}" destId="{CA387F64-BE8A-499C-B150-7343F291F2B3}" srcOrd="0" destOrd="0" presId="urn:microsoft.com/office/officeart/2008/layout/NameandTitleOrganizationalChart"/>
    <dgm:cxn modelId="{B21C69A6-29BD-429E-AC0A-CFACF2976C1E}" type="presOf" srcId="{B784DCC9-A645-4BE4-82C0-2CF5642C282F}" destId="{3393C886-140B-4006-AA78-B0AEB1F067C2}" srcOrd="0" destOrd="0" presId="urn:microsoft.com/office/officeart/2008/layout/NameandTitleOrganizationalChart"/>
    <dgm:cxn modelId="{46B3DEB7-D8E3-45B8-9D41-A883BD9AF2DD}" srcId="{F6A2021F-998F-458F-BC48-8335F114D45E}" destId="{B1E06DEF-9C07-4107-86DA-90B395D1948E}" srcOrd="0" destOrd="0" parTransId="{F864BAFB-790B-48A2-9924-777F6A522F86}" sibTransId="{B784DCC9-A645-4BE4-82C0-2CF5642C282F}"/>
    <dgm:cxn modelId="{538021CA-1DD6-40AD-AAA4-E7C42A057DFB}" srcId="{B1E06DEF-9C07-4107-86DA-90B395D1948E}" destId="{C6EC677D-D753-42CB-AD27-0EE9A3D4EF29}" srcOrd="0" destOrd="0" parTransId="{70DE6A48-CDF7-40EB-B856-69CD657AA9E5}" sibTransId="{B13D5D12-555C-426D-AE20-CBCC48602F15}"/>
    <dgm:cxn modelId="{8F14DFEF-5459-4AC0-ABD3-67D6F6D0F6D1}" type="presOf" srcId="{70DE6A48-CDF7-40EB-B856-69CD657AA9E5}" destId="{7294A45F-EDE1-47B0-8B17-9F23688FF446}" srcOrd="0" destOrd="0" presId="urn:microsoft.com/office/officeart/2008/layout/NameandTitleOrganizationalChart"/>
    <dgm:cxn modelId="{F4A8FBF6-087F-4DA1-BE34-949C143D6E63}" type="presOf" srcId="{B1E06DEF-9C07-4107-86DA-90B395D1948E}" destId="{973CF178-A67F-4147-BFEA-8B2ED3DD515C}" srcOrd="1" destOrd="0" presId="urn:microsoft.com/office/officeart/2008/layout/NameandTitleOrganizationalChart"/>
    <dgm:cxn modelId="{73A6EEA8-CC2C-40AE-AB3B-34B8440FE9BA}" type="presParOf" srcId="{CA387F64-BE8A-499C-B150-7343F291F2B3}" destId="{9E82751B-15B6-4F77-8990-1164731FC23E}" srcOrd="0" destOrd="0" presId="urn:microsoft.com/office/officeart/2008/layout/NameandTitleOrganizationalChart"/>
    <dgm:cxn modelId="{95CD4C44-F1F7-4D74-8356-216C29A16F50}" type="presParOf" srcId="{9E82751B-15B6-4F77-8990-1164731FC23E}" destId="{99360F5C-AC25-46F6-8D61-3FD4BA648CB5}" srcOrd="0" destOrd="0" presId="urn:microsoft.com/office/officeart/2008/layout/NameandTitleOrganizationalChart"/>
    <dgm:cxn modelId="{789805C8-AEB1-4382-8861-5C8DA2001811}" type="presParOf" srcId="{99360F5C-AC25-46F6-8D61-3FD4BA648CB5}" destId="{795F8A05-9D99-4E2D-B0F1-374E5A50673D}" srcOrd="0" destOrd="0" presId="urn:microsoft.com/office/officeart/2008/layout/NameandTitleOrganizationalChart"/>
    <dgm:cxn modelId="{FCD15B38-97A4-42A7-A522-E1CD1BC61F4B}" type="presParOf" srcId="{99360F5C-AC25-46F6-8D61-3FD4BA648CB5}" destId="{3393C886-140B-4006-AA78-B0AEB1F067C2}" srcOrd="1" destOrd="0" presId="urn:microsoft.com/office/officeart/2008/layout/NameandTitleOrganizationalChart"/>
    <dgm:cxn modelId="{DA6EEC51-65C1-481C-BC60-9F7B54856AF0}" type="presParOf" srcId="{99360F5C-AC25-46F6-8D61-3FD4BA648CB5}" destId="{973CF178-A67F-4147-BFEA-8B2ED3DD515C}" srcOrd="2" destOrd="0" presId="urn:microsoft.com/office/officeart/2008/layout/NameandTitleOrganizationalChart"/>
    <dgm:cxn modelId="{BD797597-0787-48C2-9589-3A05FFA9A6AE}" type="presParOf" srcId="{9E82751B-15B6-4F77-8990-1164731FC23E}" destId="{51F7DF19-6550-4DD1-BFF8-F517EF768EC6}" srcOrd="1" destOrd="0" presId="urn:microsoft.com/office/officeart/2008/layout/NameandTitleOrganizationalChart"/>
    <dgm:cxn modelId="{AC1E6344-EC4C-4336-9846-C4FDE516CFC8}" type="presParOf" srcId="{51F7DF19-6550-4DD1-BFF8-F517EF768EC6}" destId="{7294A45F-EDE1-47B0-8B17-9F23688FF446}" srcOrd="0" destOrd="0" presId="urn:microsoft.com/office/officeart/2008/layout/NameandTitleOrganizationalChart"/>
    <dgm:cxn modelId="{96FCAA3C-30EF-4A16-84FF-FE525E41F8CB}" type="presParOf" srcId="{51F7DF19-6550-4DD1-BFF8-F517EF768EC6}" destId="{A9B175EE-EE15-484A-8710-EF633156593C}" srcOrd="1" destOrd="0" presId="urn:microsoft.com/office/officeart/2008/layout/NameandTitleOrganizationalChart"/>
    <dgm:cxn modelId="{C26BB29B-E711-4159-852E-8C74ABF719E6}" type="presParOf" srcId="{A9B175EE-EE15-484A-8710-EF633156593C}" destId="{B8569B13-90EE-4FCA-AFAF-27F676B553F2}" srcOrd="0" destOrd="0" presId="urn:microsoft.com/office/officeart/2008/layout/NameandTitleOrganizationalChart"/>
    <dgm:cxn modelId="{B7CEADC2-8188-4428-92C5-F10950090552}" type="presParOf" srcId="{B8569B13-90EE-4FCA-AFAF-27F676B553F2}" destId="{6B3F285F-AC80-4182-8DD8-573221DA00DC}" srcOrd="0" destOrd="0" presId="urn:microsoft.com/office/officeart/2008/layout/NameandTitleOrganizationalChart"/>
    <dgm:cxn modelId="{B911B3C7-7A21-4570-93FC-BE9E83CDDF04}" type="presParOf" srcId="{B8569B13-90EE-4FCA-AFAF-27F676B553F2}" destId="{0BBC8489-8399-4E9E-BF59-D305AF4210CF}" srcOrd="1" destOrd="0" presId="urn:microsoft.com/office/officeart/2008/layout/NameandTitleOrganizationalChart"/>
    <dgm:cxn modelId="{A42459E0-7FA6-470A-B2CE-08FC74740195}" type="presParOf" srcId="{B8569B13-90EE-4FCA-AFAF-27F676B553F2}" destId="{4734247C-CFD6-4A1B-826B-852FF1AD6110}" srcOrd="2" destOrd="0" presId="urn:microsoft.com/office/officeart/2008/layout/NameandTitleOrganizationalChart"/>
    <dgm:cxn modelId="{9F01DF7A-3545-44F1-9980-230E9108A5F8}" type="presParOf" srcId="{A9B175EE-EE15-484A-8710-EF633156593C}" destId="{53B084B5-B7D3-4442-A524-11F35129F037}" srcOrd="1" destOrd="0" presId="urn:microsoft.com/office/officeart/2008/layout/NameandTitleOrganizationalChart"/>
    <dgm:cxn modelId="{FD6E83E7-C5EB-4BFD-A505-0478099EA8AF}" type="presParOf" srcId="{A9B175EE-EE15-484A-8710-EF633156593C}" destId="{48524550-62D2-43FF-8E69-DFC1B0BD98F8}" srcOrd="2" destOrd="0" presId="urn:microsoft.com/office/officeart/2008/layout/NameandTitleOrganizationalChart"/>
    <dgm:cxn modelId="{42D5A1FF-B4B1-4597-901A-3E5BADE3224F}" type="presParOf" srcId="{9E82751B-15B6-4F77-8990-1164731FC23E}" destId="{237244BF-6427-494F-8985-03B3FAAC432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A2021F-998F-458F-BC48-8335F114D45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E06DEF-9C07-4107-86DA-90B395D1948E}">
      <dgm:prSet phldrT="[Texto]"/>
      <dgm:spPr/>
      <dgm:t>
        <a:bodyPr/>
        <a:lstStyle/>
        <a:p>
          <a:r>
            <a:rPr lang="es-ES" dirty="0"/>
            <a:t>Mayra Elizabeth Ibarra Vigil </a:t>
          </a:r>
        </a:p>
        <a:p>
          <a:r>
            <a:rPr lang="es-ES" dirty="0"/>
            <a:t>Subdirectora de Asuntos Jurídicos </a:t>
          </a:r>
        </a:p>
      </dgm:t>
    </dgm:pt>
    <dgm:pt modelId="{F864BAFB-790B-48A2-9924-777F6A522F86}" type="parTrans" cxnId="{46B3DEB7-D8E3-45B8-9D41-A883BD9AF2DD}">
      <dgm:prSet/>
      <dgm:spPr/>
      <dgm:t>
        <a:bodyPr/>
        <a:lstStyle/>
        <a:p>
          <a:endParaRPr lang="es-ES"/>
        </a:p>
      </dgm:t>
    </dgm:pt>
    <dgm:pt modelId="{B784DCC9-A645-4BE4-82C0-2CF5642C282F}" type="sibTrans" cxnId="{46B3DEB7-D8E3-45B8-9D41-A883BD9AF2DD}">
      <dgm:prSet custT="1"/>
      <dgm:spPr/>
      <dgm:t>
        <a:bodyPr/>
        <a:lstStyle/>
        <a:p>
          <a:pPr algn="ctr"/>
          <a:r>
            <a:rPr lang="es-ES" sz="1400" dirty="0"/>
            <a:t>MM06</a:t>
          </a:r>
        </a:p>
      </dgm:t>
    </dgm:pt>
    <dgm:pt modelId="{C6EC677D-D753-42CB-AD27-0EE9A3D4EF29}">
      <dgm:prSet phldrT="[Texto]"/>
      <dgm:spPr/>
      <dgm:t>
        <a:bodyPr/>
        <a:lstStyle/>
        <a:p>
          <a:r>
            <a:rPr lang="es-ES" dirty="0"/>
            <a:t>Guadalupe Citlalli Venegas Figueroa</a:t>
          </a:r>
        </a:p>
        <a:p>
          <a:r>
            <a:rPr lang="es-ES" dirty="0"/>
            <a:t>Auxiliar Administrativa de la Subdirección Jurídica </a:t>
          </a:r>
        </a:p>
        <a:p>
          <a:r>
            <a:rPr lang="es-ES" dirty="0"/>
            <a:t>Auxiliar Administrativo “B”</a:t>
          </a:r>
        </a:p>
      </dgm:t>
    </dgm:pt>
    <dgm:pt modelId="{B13D5D12-555C-426D-AE20-CBCC48602F15}" type="sibTrans" cxnId="{538021CA-1DD6-40AD-AAA4-E7C42A057DFB}">
      <dgm:prSet custT="1"/>
      <dgm:spPr/>
      <dgm:t>
        <a:bodyPr/>
        <a:lstStyle/>
        <a:p>
          <a:pPr algn="ctr"/>
          <a:r>
            <a:rPr lang="es-ES" sz="1400" dirty="0"/>
            <a:t>SO08</a:t>
          </a:r>
        </a:p>
      </dgm:t>
    </dgm:pt>
    <dgm:pt modelId="{70DE6A48-CDF7-40EB-B856-69CD657AA9E5}" type="parTrans" cxnId="{538021CA-1DD6-40AD-AAA4-E7C42A057DFB}">
      <dgm:prSet/>
      <dgm:spPr/>
      <dgm:t>
        <a:bodyPr/>
        <a:lstStyle/>
        <a:p>
          <a:endParaRPr lang="es-ES"/>
        </a:p>
      </dgm:t>
    </dgm:pt>
    <dgm:pt modelId="{CA387F64-BE8A-499C-B150-7343F291F2B3}" type="pres">
      <dgm:prSet presAssocID="{F6A2021F-998F-458F-BC48-8335F114D4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82751B-15B6-4F77-8990-1164731FC23E}" type="pres">
      <dgm:prSet presAssocID="{B1E06DEF-9C07-4107-86DA-90B395D1948E}" presName="hierRoot1" presStyleCnt="0">
        <dgm:presLayoutVars>
          <dgm:hierBranch val="init"/>
        </dgm:presLayoutVars>
      </dgm:prSet>
      <dgm:spPr/>
    </dgm:pt>
    <dgm:pt modelId="{99360F5C-AC25-46F6-8D61-3FD4BA648CB5}" type="pres">
      <dgm:prSet presAssocID="{B1E06DEF-9C07-4107-86DA-90B395D1948E}" presName="rootComposite1" presStyleCnt="0"/>
      <dgm:spPr/>
    </dgm:pt>
    <dgm:pt modelId="{795F8A05-9D99-4E2D-B0F1-374E5A50673D}" type="pres">
      <dgm:prSet presAssocID="{B1E06DEF-9C07-4107-86DA-90B395D1948E}" presName="rootText1" presStyleLbl="node0" presStyleIdx="0" presStyleCnt="1" custScaleX="121674" custLinFactNeighborX="1356" custLinFactNeighborY="781">
        <dgm:presLayoutVars>
          <dgm:chMax/>
          <dgm:chPref val="3"/>
        </dgm:presLayoutVars>
      </dgm:prSet>
      <dgm:spPr/>
    </dgm:pt>
    <dgm:pt modelId="{3393C886-140B-4006-AA78-B0AEB1F067C2}" type="pres">
      <dgm:prSet presAssocID="{B1E06DEF-9C07-4107-86DA-90B395D1948E}" presName="titleText1" presStyleLbl="fgAcc0" presStyleIdx="0" presStyleCnt="1" custLinFactNeighborX="18266" custLinFactNeighborY="2013">
        <dgm:presLayoutVars>
          <dgm:chMax val="0"/>
          <dgm:chPref val="0"/>
        </dgm:presLayoutVars>
      </dgm:prSet>
      <dgm:spPr/>
    </dgm:pt>
    <dgm:pt modelId="{973CF178-A67F-4147-BFEA-8B2ED3DD515C}" type="pres">
      <dgm:prSet presAssocID="{B1E06DEF-9C07-4107-86DA-90B395D1948E}" presName="rootConnector1" presStyleLbl="node1" presStyleIdx="0" presStyleCnt="1"/>
      <dgm:spPr/>
    </dgm:pt>
    <dgm:pt modelId="{51F7DF19-6550-4DD1-BFF8-F517EF768EC6}" type="pres">
      <dgm:prSet presAssocID="{B1E06DEF-9C07-4107-86DA-90B395D1948E}" presName="hierChild2" presStyleCnt="0"/>
      <dgm:spPr/>
    </dgm:pt>
    <dgm:pt modelId="{7294A45F-EDE1-47B0-8B17-9F23688FF446}" type="pres">
      <dgm:prSet presAssocID="{70DE6A48-CDF7-40EB-B856-69CD657AA9E5}" presName="Name37" presStyleLbl="parChTrans1D2" presStyleIdx="0" presStyleCnt="1"/>
      <dgm:spPr/>
    </dgm:pt>
    <dgm:pt modelId="{A9B175EE-EE15-484A-8710-EF633156593C}" type="pres">
      <dgm:prSet presAssocID="{C6EC677D-D753-42CB-AD27-0EE9A3D4EF29}" presName="hierRoot2" presStyleCnt="0">
        <dgm:presLayoutVars>
          <dgm:hierBranch val="init"/>
        </dgm:presLayoutVars>
      </dgm:prSet>
      <dgm:spPr/>
    </dgm:pt>
    <dgm:pt modelId="{B8569B13-90EE-4FCA-AFAF-27F676B553F2}" type="pres">
      <dgm:prSet presAssocID="{C6EC677D-D753-42CB-AD27-0EE9A3D4EF29}" presName="rootComposite" presStyleCnt="0"/>
      <dgm:spPr/>
    </dgm:pt>
    <dgm:pt modelId="{6B3F285F-AC80-4182-8DD8-573221DA00DC}" type="pres">
      <dgm:prSet presAssocID="{C6EC677D-D753-42CB-AD27-0EE9A3D4EF29}" presName="rootText" presStyleLbl="node1" presStyleIdx="0" presStyleCnt="1" custScaleX="129626" custLinFactNeighborX="1357" custLinFactNeighborY="-437">
        <dgm:presLayoutVars>
          <dgm:chMax/>
          <dgm:chPref val="3"/>
        </dgm:presLayoutVars>
      </dgm:prSet>
      <dgm:spPr/>
    </dgm:pt>
    <dgm:pt modelId="{0BBC8489-8399-4E9E-BF59-D305AF4210CF}" type="pres">
      <dgm:prSet presAssocID="{C6EC677D-D753-42CB-AD27-0EE9A3D4EF29}" presName="titleText2" presStyleLbl="fgAcc1" presStyleIdx="0" presStyleCnt="1" custLinFactNeighborX="18140" custLinFactNeighborY="3665">
        <dgm:presLayoutVars>
          <dgm:chMax val="0"/>
          <dgm:chPref val="0"/>
        </dgm:presLayoutVars>
      </dgm:prSet>
      <dgm:spPr/>
    </dgm:pt>
    <dgm:pt modelId="{4734247C-CFD6-4A1B-826B-852FF1AD6110}" type="pres">
      <dgm:prSet presAssocID="{C6EC677D-D753-42CB-AD27-0EE9A3D4EF29}" presName="rootConnector" presStyleLbl="node2" presStyleIdx="0" presStyleCnt="0"/>
      <dgm:spPr/>
    </dgm:pt>
    <dgm:pt modelId="{53B084B5-B7D3-4442-A524-11F35129F037}" type="pres">
      <dgm:prSet presAssocID="{C6EC677D-D753-42CB-AD27-0EE9A3D4EF29}" presName="hierChild4" presStyleCnt="0"/>
      <dgm:spPr/>
    </dgm:pt>
    <dgm:pt modelId="{48524550-62D2-43FF-8E69-DFC1B0BD98F8}" type="pres">
      <dgm:prSet presAssocID="{C6EC677D-D753-42CB-AD27-0EE9A3D4EF29}" presName="hierChild5" presStyleCnt="0"/>
      <dgm:spPr/>
    </dgm:pt>
    <dgm:pt modelId="{237244BF-6427-494F-8985-03B3FAAC4321}" type="pres">
      <dgm:prSet presAssocID="{B1E06DEF-9C07-4107-86DA-90B395D1948E}" presName="hierChild3" presStyleCnt="0"/>
      <dgm:spPr/>
    </dgm:pt>
  </dgm:ptLst>
  <dgm:cxnLst>
    <dgm:cxn modelId="{F29D8C15-377A-4251-A72D-637D34313CA4}" type="presOf" srcId="{B13D5D12-555C-426D-AE20-CBCC48602F15}" destId="{0BBC8489-8399-4E9E-BF59-D305AF4210CF}" srcOrd="0" destOrd="0" presId="urn:microsoft.com/office/officeart/2008/layout/NameandTitleOrganizationalChart"/>
    <dgm:cxn modelId="{08299445-DA21-4BEC-9D2C-7C46333B9B55}" type="presOf" srcId="{C6EC677D-D753-42CB-AD27-0EE9A3D4EF29}" destId="{6B3F285F-AC80-4182-8DD8-573221DA00DC}" srcOrd="0" destOrd="0" presId="urn:microsoft.com/office/officeart/2008/layout/NameandTitleOrganizationalChart"/>
    <dgm:cxn modelId="{6F6E6071-2930-4EE0-B2B4-FE4BAD6A9B57}" type="presOf" srcId="{C6EC677D-D753-42CB-AD27-0EE9A3D4EF29}" destId="{4734247C-CFD6-4A1B-826B-852FF1AD6110}" srcOrd="1" destOrd="0" presId="urn:microsoft.com/office/officeart/2008/layout/NameandTitleOrganizationalChart"/>
    <dgm:cxn modelId="{0D224D72-4B99-4AA3-A036-8738850CE7DA}" type="presOf" srcId="{B1E06DEF-9C07-4107-86DA-90B395D1948E}" destId="{795F8A05-9D99-4E2D-B0F1-374E5A50673D}" srcOrd="0" destOrd="0" presId="urn:microsoft.com/office/officeart/2008/layout/NameandTitleOrganizationalChart"/>
    <dgm:cxn modelId="{516DBE78-CFF6-434C-B1BE-05156D770B64}" type="presOf" srcId="{F6A2021F-998F-458F-BC48-8335F114D45E}" destId="{CA387F64-BE8A-499C-B150-7343F291F2B3}" srcOrd="0" destOrd="0" presId="urn:microsoft.com/office/officeart/2008/layout/NameandTitleOrganizationalChart"/>
    <dgm:cxn modelId="{B21C69A6-29BD-429E-AC0A-CFACF2976C1E}" type="presOf" srcId="{B784DCC9-A645-4BE4-82C0-2CF5642C282F}" destId="{3393C886-140B-4006-AA78-B0AEB1F067C2}" srcOrd="0" destOrd="0" presId="urn:microsoft.com/office/officeart/2008/layout/NameandTitleOrganizationalChart"/>
    <dgm:cxn modelId="{46B3DEB7-D8E3-45B8-9D41-A883BD9AF2DD}" srcId="{F6A2021F-998F-458F-BC48-8335F114D45E}" destId="{B1E06DEF-9C07-4107-86DA-90B395D1948E}" srcOrd="0" destOrd="0" parTransId="{F864BAFB-790B-48A2-9924-777F6A522F86}" sibTransId="{B784DCC9-A645-4BE4-82C0-2CF5642C282F}"/>
    <dgm:cxn modelId="{538021CA-1DD6-40AD-AAA4-E7C42A057DFB}" srcId="{B1E06DEF-9C07-4107-86DA-90B395D1948E}" destId="{C6EC677D-D753-42CB-AD27-0EE9A3D4EF29}" srcOrd="0" destOrd="0" parTransId="{70DE6A48-CDF7-40EB-B856-69CD657AA9E5}" sibTransId="{B13D5D12-555C-426D-AE20-CBCC48602F15}"/>
    <dgm:cxn modelId="{8F14DFEF-5459-4AC0-ABD3-67D6F6D0F6D1}" type="presOf" srcId="{70DE6A48-CDF7-40EB-B856-69CD657AA9E5}" destId="{7294A45F-EDE1-47B0-8B17-9F23688FF446}" srcOrd="0" destOrd="0" presId="urn:microsoft.com/office/officeart/2008/layout/NameandTitleOrganizationalChart"/>
    <dgm:cxn modelId="{F4A8FBF6-087F-4DA1-BE34-949C143D6E63}" type="presOf" srcId="{B1E06DEF-9C07-4107-86DA-90B395D1948E}" destId="{973CF178-A67F-4147-BFEA-8B2ED3DD515C}" srcOrd="1" destOrd="0" presId="urn:microsoft.com/office/officeart/2008/layout/NameandTitleOrganizationalChart"/>
    <dgm:cxn modelId="{73A6EEA8-CC2C-40AE-AB3B-34B8440FE9BA}" type="presParOf" srcId="{CA387F64-BE8A-499C-B150-7343F291F2B3}" destId="{9E82751B-15B6-4F77-8990-1164731FC23E}" srcOrd="0" destOrd="0" presId="urn:microsoft.com/office/officeart/2008/layout/NameandTitleOrganizationalChart"/>
    <dgm:cxn modelId="{95CD4C44-F1F7-4D74-8356-216C29A16F50}" type="presParOf" srcId="{9E82751B-15B6-4F77-8990-1164731FC23E}" destId="{99360F5C-AC25-46F6-8D61-3FD4BA648CB5}" srcOrd="0" destOrd="0" presId="urn:microsoft.com/office/officeart/2008/layout/NameandTitleOrganizationalChart"/>
    <dgm:cxn modelId="{789805C8-AEB1-4382-8861-5C8DA2001811}" type="presParOf" srcId="{99360F5C-AC25-46F6-8D61-3FD4BA648CB5}" destId="{795F8A05-9D99-4E2D-B0F1-374E5A50673D}" srcOrd="0" destOrd="0" presId="urn:microsoft.com/office/officeart/2008/layout/NameandTitleOrganizationalChart"/>
    <dgm:cxn modelId="{FCD15B38-97A4-42A7-A522-E1CD1BC61F4B}" type="presParOf" srcId="{99360F5C-AC25-46F6-8D61-3FD4BA648CB5}" destId="{3393C886-140B-4006-AA78-B0AEB1F067C2}" srcOrd="1" destOrd="0" presId="urn:microsoft.com/office/officeart/2008/layout/NameandTitleOrganizationalChart"/>
    <dgm:cxn modelId="{DA6EEC51-65C1-481C-BC60-9F7B54856AF0}" type="presParOf" srcId="{99360F5C-AC25-46F6-8D61-3FD4BA648CB5}" destId="{973CF178-A67F-4147-BFEA-8B2ED3DD515C}" srcOrd="2" destOrd="0" presId="urn:microsoft.com/office/officeart/2008/layout/NameandTitleOrganizationalChart"/>
    <dgm:cxn modelId="{BD797597-0787-48C2-9589-3A05FFA9A6AE}" type="presParOf" srcId="{9E82751B-15B6-4F77-8990-1164731FC23E}" destId="{51F7DF19-6550-4DD1-BFF8-F517EF768EC6}" srcOrd="1" destOrd="0" presId="urn:microsoft.com/office/officeart/2008/layout/NameandTitleOrganizationalChart"/>
    <dgm:cxn modelId="{AC1E6344-EC4C-4336-9846-C4FDE516CFC8}" type="presParOf" srcId="{51F7DF19-6550-4DD1-BFF8-F517EF768EC6}" destId="{7294A45F-EDE1-47B0-8B17-9F23688FF446}" srcOrd="0" destOrd="0" presId="urn:microsoft.com/office/officeart/2008/layout/NameandTitleOrganizationalChart"/>
    <dgm:cxn modelId="{96FCAA3C-30EF-4A16-84FF-FE525E41F8CB}" type="presParOf" srcId="{51F7DF19-6550-4DD1-BFF8-F517EF768EC6}" destId="{A9B175EE-EE15-484A-8710-EF633156593C}" srcOrd="1" destOrd="0" presId="urn:microsoft.com/office/officeart/2008/layout/NameandTitleOrganizationalChart"/>
    <dgm:cxn modelId="{C26BB29B-E711-4159-852E-8C74ABF719E6}" type="presParOf" srcId="{A9B175EE-EE15-484A-8710-EF633156593C}" destId="{B8569B13-90EE-4FCA-AFAF-27F676B553F2}" srcOrd="0" destOrd="0" presId="urn:microsoft.com/office/officeart/2008/layout/NameandTitleOrganizationalChart"/>
    <dgm:cxn modelId="{B7CEADC2-8188-4428-92C5-F10950090552}" type="presParOf" srcId="{B8569B13-90EE-4FCA-AFAF-27F676B553F2}" destId="{6B3F285F-AC80-4182-8DD8-573221DA00DC}" srcOrd="0" destOrd="0" presId="urn:microsoft.com/office/officeart/2008/layout/NameandTitleOrganizationalChart"/>
    <dgm:cxn modelId="{B911B3C7-7A21-4570-93FC-BE9E83CDDF04}" type="presParOf" srcId="{B8569B13-90EE-4FCA-AFAF-27F676B553F2}" destId="{0BBC8489-8399-4E9E-BF59-D305AF4210CF}" srcOrd="1" destOrd="0" presId="urn:microsoft.com/office/officeart/2008/layout/NameandTitleOrganizationalChart"/>
    <dgm:cxn modelId="{A42459E0-7FA6-470A-B2CE-08FC74740195}" type="presParOf" srcId="{B8569B13-90EE-4FCA-AFAF-27F676B553F2}" destId="{4734247C-CFD6-4A1B-826B-852FF1AD6110}" srcOrd="2" destOrd="0" presId="urn:microsoft.com/office/officeart/2008/layout/NameandTitleOrganizationalChart"/>
    <dgm:cxn modelId="{9F01DF7A-3545-44F1-9980-230E9108A5F8}" type="presParOf" srcId="{A9B175EE-EE15-484A-8710-EF633156593C}" destId="{53B084B5-B7D3-4442-A524-11F35129F037}" srcOrd="1" destOrd="0" presId="urn:microsoft.com/office/officeart/2008/layout/NameandTitleOrganizationalChart"/>
    <dgm:cxn modelId="{FD6E83E7-C5EB-4BFD-A505-0478099EA8AF}" type="presParOf" srcId="{A9B175EE-EE15-484A-8710-EF633156593C}" destId="{48524550-62D2-43FF-8E69-DFC1B0BD98F8}" srcOrd="2" destOrd="0" presId="urn:microsoft.com/office/officeart/2008/layout/NameandTitleOrganizationalChart"/>
    <dgm:cxn modelId="{42D5A1FF-B4B1-4597-901A-3E5BADE3224F}" type="presParOf" srcId="{9E82751B-15B6-4F77-8990-1164731FC23E}" destId="{237244BF-6427-494F-8985-03B3FAAC432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16C9D-F49C-4935-84CE-5032F5A0A66A}">
      <dsp:nvSpPr>
        <dsp:cNvPr id="0" name=""/>
        <dsp:cNvSpPr/>
      </dsp:nvSpPr>
      <dsp:spPr>
        <a:xfrm>
          <a:off x="2001863" y="735097"/>
          <a:ext cx="167670" cy="4227923"/>
        </a:xfrm>
        <a:custGeom>
          <a:avLst/>
          <a:gdLst/>
          <a:ahLst/>
          <a:cxnLst/>
          <a:rect l="0" t="0" r="0" b="0"/>
          <a:pathLst>
            <a:path>
              <a:moveTo>
                <a:pt x="167670" y="0"/>
              </a:moveTo>
              <a:lnTo>
                <a:pt x="167670" y="4227923"/>
              </a:lnTo>
              <a:lnTo>
                <a:pt x="0" y="422792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0C290-E3C5-436D-8A80-117AA11FDC22}">
      <dsp:nvSpPr>
        <dsp:cNvPr id="0" name=""/>
        <dsp:cNvSpPr/>
      </dsp:nvSpPr>
      <dsp:spPr>
        <a:xfrm>
          <a:off x="2169534" y="735097"/>
          <a:ext cx="167670" cy="3042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021"/>
              </a:lnTo>
              <a:lnTo>
                <a:pt x="167670" y="30420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9BD4B-0A8E-4963-9123-5CFF0038A13B}">
      <dsp:nvSpPr>
        <dsp:cNvPr id="0" name=""/>
        <dsp:cNvSpPr/>
      </dsp:nvSpPr>
      <dsp:spPr>
        <a:xfrm>
          <a:off x="1642094" y="735097"/>
          <a:ext cx="527439" cy="3042452"/>
        </a:xfrm>
        <a:custGeom>
          <a:avLst/>
          <a:gdLst/>
          <a:ahLst/>
          <a:cxnLst/>
          <a:rect l="0" t="0" r="0" b="0"/>
          <a:pathLst>
            <a:path>
              <a:moveTo>
                <a:pt x="527439" y="0"/>
              </a:moveTo>
              <a:lnTo>
                <a:pt x="527439" y="3042452"/>
              </a:lnTo>
              <a:lnTo>
                <a:pt x="0" y="30424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D99FD-7054-4CEA-8156-AC5F05C734EE}">
      <dsp:nvSpPr>
        <dsp:cNvPr id="0" name=""/>
        <dsp:cNvSpPr/>
      </dsp:nvSpPr>
      <dsp:spPr>
        <a:xfrm>
          <a:off x="2169534" y="735097"/>
          <a:ext cx="167670" cy="1908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249"/>
              </a:lnTo>
              <a:lnTo>
                <a:pt x="167670" y="190824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882D7-E5A2-41B3-8DAE-AB62F3344452}">
      <dsp:nvSpPr>
        <dsp:cNvPr id="0" name=""/>
        <dsp:cNvSpPr/>
      </dsp:nvSpPr>
      <dsp:spPr>
        <a:xfrm>
          <a:off x="1608091" y="735097"/>
          <a:ext cx="561442" cy="1908249"/>
        </a:xfrm>
        <a:custGeom>
          <a:avLst/>
          <a:gdLst/>
          <a:ahLst/>
          <a:cxnLst/>
          <a:rect l="0" t="0" r="0" b="0"/>
          <a:pathLst>
            <a:path>
              <a:moveTo>
                <a:pt x="561442" y="0"/>
              </a:moveTo>
              <a:lnTo>
                <a:pt x="561442" y="1908249"/>
              </a:lnTo>
              <a:lnTo>
                <a:pt x="0" y="190824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E73F6-0D3B-48D9-BDE3-E242B0967419}">
      <dsp:nvSpPr>
        <dsp:cNvPr id="0" name=""/>
        <dsp:cNvSpPr/>
      </dsp:nvSpPr>
      <dsp:spPr>
        <a:xfrm>
          <a:off x="2169534" y="735097"/>
          <a:ext cx="167670" cy="77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477"/>
              </a:lnTo>
              <a:lnTo>
                <a:pt x="167670" y="774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88CEC-CD85-4720-90D4-D0354D06FA42}">
      <dsp:nvSpPr>
        <dsp:cNvPr id="0" name=""/>
        <dsp:cNvSpPr/>
      </dsp:nvSpPr>
      <dsp:spPr>
        <a:xfrm>
          <a:off x="1662774" y="735097"/>
          <a:ext cx="506759" cy="774477"/>
        </a:xfrm>
        <a:custGeom>
          <a:avLst/>
          <a:gdLst/>
          <a:ahLst/>
          <a:cxnLst/>
          <a:rect l="0" t="0" r="0" b="0"/>
          <a:pathLst>
            <a:path>
              <a:moveTo>
                <a:pt x="506759" y="0"/>
              </a:moveTo>
              <a:lnTo>
                <a:pt x="506759" y="774477"/>
              </a:lnTo>
              <a:lnTo>
                <a:pt x="0" y="774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42ACA-589B-4219-B659-CC952BBB51E5}">
      <dsp:nvSpPr>
        <dsp:cNvPr id="0" name=""/>
        <dsp:cNvSpPr/>
      </dsp:nvSpPr>
      <dsp:spPr>
        <a:xfrm>
          <a:off x="1163695" y="16509"/>
          <a:ext cx="2011676" cy="718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0140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Katy Salinas Pérez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Titular del Instituto Coahuilense de las Mujeres </a:t>
          </a:r>
        </a:p>
      </dsp:txBody>
      <dsp:txXfrm>
        <a:off x="1163695" y="16509"/>
        <a:ext cx="2011676" cy="718587"/>
      </dsp:txXfrm>
    </dsp:sp>
    <dsp:sp modelId="{AF8B7D12-3BF8-45D0-B69E-80C0B9B178FF}">
      <dsp:nvSpPr>
        <dsp:cNvPr id="0" name=""/>
        <dsp:cNvSpPr/>
      </dsp:nvSpPr>
      <dsp:spPr>
        <a:xfrm>
          <a:off x="1943717" y="620464"/>
          <a:ext cx="1249100" cy="23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MS00</a:t>
          </a:r>
        </a:p>
      </dsp:txBody>
      <dsp:txXfrm>
        <a:off x="1943717" y="620464"/>
        <a:ext cx="1249100" cy="239529"/>
      </dsp:txXfrm>
    </dsp:sp>
    <dsp:sp modelId="{8E0177EB-6728-4E03-A55D-B0D9B927F501}">
      <dsp:nvSpPr>
        <dsp:cNvPr id="0" name=""/>
        <dsp:cNvSpPr/>
      </dsp:nvSpPr>
      <dsp:spPr>
        <a:xfrm>
          <a:off x="72308" y="1150281"/>
          <a:ext cx="1590466" cy="718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140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Brenda Celina Treviño García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Jefa de la Oficina del Despacho de la Titular</a:t>
          </a:r>
        </a:p>
      </dsp:txBody>
      <dsp:txXfrm>
        <a:off x="72308" y="1150281"/>
        <a:ext cx="1590466" cy="718587"/>
      </dsp:txXfrm>
    </dsp:sp>
    <dsp:sp modelId="{70313794-0B75-4C45-A8DB-3AAD647AE79E}">
      <dsp:nvSpPr>
        <dsp:cNvPr id="0" name=""/>
        <dsp:cNvSpPr/>
      </dsp:nvSpPr>
      <dsp:spPr>
        <a:xfrm>
          <a:off x="492794" y="1720589"/>
          <a:ext cx="1249100" cy="23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MM02</a:t>
          </a:r>
        </a:p>
      </dsp:txBody>
      <dsp:txXfrm>
        <a:off x="492794" y="1720589"/>
        <a:ext cx="1249100" cy="239529"/>
      </dsp:txXfrm>
    </dsp:sp>
    <dsp:sp modelId="{AD6A884C-3C55-4687-99B2-1DF6214244C3}">
      <dsp:nvSpPr>
        <dsp:cNvPr id="0" name=""/>
        <dsp:cNvSpPr/>
      </dsp:nvSpPr>
      <dsp:spPr>
        <a:xfrm>
          <a:off x="2337204" y="1150281"/>
          <a:ext cx="1546386" cy="718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140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Alma Evelia Sifuentes Ortiz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Directora de Programas Federales</a:t>
          </a:r>
        </a:p>
      </dsp:txBody>
      <dsp:txXfrm>
        <a:off x="2337204" y="1150281"/>
        <a:ext cx="1546386" cy="718587"/>
      </dsp:txXfrm>
    </dsp:sp>
    <dsp:sp modelId="{E5CB5743-DE97-446F-92A5-B57D9BEF301C}">
      <dsp:nvSpPr>
        <dsp:cNvPr id="0" name=""/>
        <dsp:cNvSpPr/>
      </dsp:nvSpPr>
      <dsp:spPr>
        <a:xfrm>
          <a:off x="2858575" y="1733760"/>
          <a:ext cx="1249100" cy="23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MM03</a:t>
          </a:r>
        </a:p>
      </dsp:txBody>
      <dsp:txXfrm>
        <a:off x="2858575" y="1733760"/>
        <a:ext cx="1249100" cy="239529"/>
      </dsp:txXfrm>
    </dsp:sp>
    <dsp:sp modelId="{D2E2CA4F-EB16-492A-ACA7-AF2B71F2399D}">
      <dsp:nvSpPr>
        <dsp:cNvPr id="0" name=""/>
        <dsp:cNvSpPr/>
      </dsp:nvSpPr>
      <dsp:spPr>
        <a:xfrm>
          <a:off x="72308" y="2284053"/>
          <a:ext cx="1535783" cy="718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101401" numCol="1" spcCol="1270" anchor="ctr" anchorCtr="0">
          <a:noAutofit/>
        </a:bodyPr>
        <a:lstStyle/>
        <a:p>
          <a:pPr marL="0" lvl="0" indent="0" algn="ctr" defTabSz="200025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 </a:t>
          </a:r>
          <a:r>
            <a:rPr lang="es-ES" sz="9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Karen Fabiola Estrada Delabra</a:t>
          </a:r>
        </a:p>
        <a:p>
          <a:pPr marL="0" lvl="0" indent="0" algn="ctr" defTabSz="200025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Secretaria Técnica</a:t>
          </a:r>
        </a:p>
      </dsp:txBody>
      <dsp:txXfrm>
        <a:off x="72308" y="2284053"/>
        <a:ext cx="1535783" cy="718587"/>
      </dsp:txXfrm>
    </dsp:sp>
    <dsp:sp modelId="{4C86E5AA-0BE5-4114-A12D-195D37DF1236}">
      <dsp:nvSpPr>
        <dsp:cNvPr id="0" name=""/>
        <dsp:cNvSpPr/>
      </dsp:nvSpPr>
      <dsp:spPr>
        <a:xfrm>
          <a:off x="484364" y="2891545"/>
          <a:ext cx="1249100" cy="23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MM04</a:t>
          </a:r>
        </a:p>
      </dsp:txBody>
      <dsp:txXfrm>
        <a:off x="484364" y="2891545"/>
        <a:ext cx="1249100" cy="239529"/>
      </dsp:txXfrm>
    </dsp:sp>
    <dsp:sp modelId="{234B84DC-CD29-433A-B93E-F83E0A3601D3}">
      <dsp:nvSpPr>
        <dsp:cNvPr id="0" name=""/>
        <dsp:cNvSpPr/>
      </dsp:nvSpPr>
      <dsp:spPr>
        <a:xfrm>
          <a:off x="2337204" y="2284053"/>
          <a:ext cx="1541542" cy="718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140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Mayra Elizabeth Ibarra Vigil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Subdirectora de Asuntos Jurídicos </a:t>
          </a:r>
        </a:p>
      </dsp:txBody>
      <dsp:txXfrm>
        <a:off x="2337204" y="2284053"/>
        <a:ext cx="1541542" cy="718587"/>
      </dsp:txXfrm>
    </dsp:sp>
    <dsp:sp modelId="{44258716-C8B1-494C-B7F2-383507DE6D6A}">
      <dsp:nvSpPr>
        <dsp:cNvPr id="0" name=""/>
        <dsp:cNvSpPr/>
      </dsp:nvSpPr>
      <dsp:spPr>
        <a:xfrm>
          <a:off x="2821540" y="2844025"/>
          <a:ext cx="1249100" cy="23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MM06</a:t>
          </a:r>
        </a:p>
      </dsp:txBody>
      <dsp:txXfrm>
        <a:off x="2821540" y="2844025"/>
        <a:ext cx="1249100" cy="239529"/>
      </dsp:txXfrm>
    </dsp:sp>
    <dsp:sp modelId="{CD4C91AA-BDE6-4277-B219-F6B5A2B48438}">
      <dsp:nvSpPr>
        <dsp:cNvPr id="0" name=""/>
        <dsp:cNvSpPr/>
      </dsp:nvSpPr>
      <dsp:spPr>
        <a:xfrm>
          <a:off x="115610" y="3418256"/>
          <a:ext cx="1526484" cy="718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140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Cindy Rodríguez Ayup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Orientadora Psicológica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Psicólogo (a) “C”</a:t>
          </a:r>
          <a:endParaRPr lang="es-ES" sz="700" kern="1200" dirty="0"/>
        </a:p>
      </dsp:txBody>
      <dsp:txXfrm>
        <a:off x="115610" y="3418256"/>
        <a:ext cx="1526484" cy="718587"/>
      </dsp:txXfrm>
    </dsp:sp>
    <dsp:sp modelId="{437D883F-AD6F-452E-B4B8-B884BFD1E39C}">
      <dsp:nvSpPr>
        <dsp:cNvPr id="0" name=""/>
        <dsp:cNvSpPr/>
      </dsp:nvSpPr>
      <dsp:spPr>
        <a:xfrm>
          <a:off x="583715" y="4013460"/>
          <a:ext cx="1249100" cy="23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PR03</a:t>
          </a:r>
        </a:p>
      </dsp:txBody>
      <dsp:txXfrm>
        <a:off x="583715" y="4013460"/>
        <a:ext cx="1249100" cy="239529"/>
      </dsp:txXfrm>
    </dsp:sp>
    <dsp:sp modelId="{D7C56DDA-7BDF-4400-B626-FE5318E8709D}">
      <dsp:nvSpPr>
        <dsp:cNvPr id="0" name=""/>
        <dsp:cNvSpPr/>
      </dsp:nvSpPr>
      <dsp:spPr>
        <a:xfrm>
          <a:off x="2337204" y="3417824"/>
          <a:ext cx="1552701" cy="718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140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Titania Lorena Llanos Elizalde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Analista Jurídica “F"</a:t>
          </a:r>
        </a:p>
      </dsp:txBody>
      <dsp:txXfrm>
        <a:off x="2337204" y="3417824"/>
        <a:ext cx="1552701" cy="718587"/>
      </dsp:txXfrm>
    </dsp:sp>
    <dsp:sp modelId="{904979EA-8DC9-4880-9591-412663EC4769}">
      <dsp:nvSpPr>
        <dsp:cNvPr id="0" name=""/>
        <dsp:cNvSpPr/>
      </dsp:nvSpPr>
      <dsp:spPr>
        <a:xfrm>
          <a:off x="2697188" y="3976726"/>
          <a:ext cx="1249100" cy="23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AD03</a:t>
          </a:r>
        </a:p>
      </dsp:txBody>
      <dsp:txXfrm>
        <a:off x="2697188" y="3976726"/>
        <a:ext cx="1249100" cy="239529"/>
      </dsp:txXfrm>
    </dsp:sp>
    <dsp:sp modelId="{55AB4C4A-6F79-4BB8-B5AC-4290BF767D79}">
      <dsp:nvSpPr>
        <dsp:cNvPr id="0" name=""/>
        <dsp:cNvSpPr/>
      </dsp:nvSpPr>
      <dsp:spPr>
        <a:xfrm>
          <a:off x="72308" y="4551596"/>
          <a:ext cx="1929555" cy="822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140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Carlos Alberto Alfaro Ángel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Auxiliar Administrativo “B”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Auxiliar de Com. Social</a:t>
          </a:r>
        </a:p>
      </dsp:txBody>
      <dsp:txXfrm>
        <a:off x="72308" y="4551596"/>
        <a:ext cx="1929555" cy="822847"/>
      </dsp:txXfrm>
    </dsp:sp>
    <dsp:sp modelId="{C86F7EE8-A1A2-478A-B493-575400605FE5}">
      <dsp:nvSpPr>
        <dsp:cNvPr id="0" name=""/>
        <dsp:cNvSpPr/>
      </dsp:nvSpPr>
      <dsp:spPr>
        <a:xfrm>
          <a:off x="885141" y="5179137"/>
          <a:ext cx="1249100" cy="23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SO08</a:t>
          </a:r>
        </a:p>
      </dsp:txBody>
      <dsp:txXfrm>
        <a:off x="885141" y="5179137"/>
        <a:ext cx="1249100" cy="239529"/>
      </dsp:txXfrm>
    </dsp:sp>
    <dsp:sp modelId="{5EE3FC9C-92F6-404E-99AB-F29C7596C294}">
      <dsp:nvSpPr>
        <dsp:cNvPr id="0" name=""/>
        <dsp:cNvSpPr/>
      </dsp:nvSpPr>
      <dsp:spPr>
        <a:xfrm>
          <a:off x="4471854" y="1133122"/>
          <a:ext cx="1627564" cy="718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140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 Sandra Lizeth Lara Pérez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Directora de Análisis y Seguimiento de Información</a:t>
          </a:r>
        </a:p>
      </dsp:txBody>
      <dsp:txXfrm>
        <a:off x="4471854" y="1133122"/>
        <a:ext cx="1627564" cy="718587"/>
      </dsp:txXfrm>
    </dsp:sp>
    <dsp:sp modelId="{98EB427F-18E0-4BA6-84E4-5A9B23A15B17}">
      <dsp:nvSpPr>
        <dsp:cNvPr id="0" name=""/>
        <dsp:cNvSpPr/>
      </dsp:nvSpPr>
      <dsp:spPr>
        <a:xfrm>
          <a:off x="5097472" y="1689509"/>
          <a:ext cx="1249100" cy="23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MM03</a:t>
          </a:r>
        </a:p>
      </dsp:txBody>
      <dsp:txXfrm>
        <a:off x="5097472" y="1689509"/>
        <a:ext cx="1249100" cy="239529"/>
      </dsp:txXfrm>
    </dsp:sp>
    <dsp:sp modelId="{5CD08D23-D806-406D-83FD-666562426BDB}">
      <dsp:nvSpPr>
        <dsp:cNvPr id="0" name=""/>
        <dsp:cNvSpPr/>
      </dsp:nvSpPr>
      <dsp:spPr>
        <a:xfrm>
          <a:off x="4565362" y="2244548"/>
          <a:ext cx="1560321" cy="718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140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Susana Guadalupe Ortiz Galindo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Jefa del Departamento de Transparencia e Informática</a:t>
          </a:r>
          <a:endParaRPr lang="es-ES" sz="800" kern="1200" dirty="0"/>
        </a:p>
      </dsp:txBody>
      <dsp:txXfrm>
        <a:off x="4565362" y="2244548"/>
        <a:ext cx="1560321" cy="718587"/>
      </dsp:txXfrm>
    </dsp:sp>
    <dsp:sp modelId="{B2EC9BA3-86A4-4FCD-886A-1183F5C6A1ED}">
      <dsp:nvSpPr>
        <dsp:cNvPr id="0" name=""/>
        <dsp:cNvSpPr/>
      </dsp:nvSpPr>
      <dsp:spPr>
        <a:xfrm>
          <a:off x="4984991" y="2828337"/>
          <a:ext cx="1249100" cy="23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MM07</a:t>
          </a:r>
        </a:p>
      </dsp:txBody>
      <dsp:txXfrm>
        <a:off x="4984991" y="2828337"/>
        <a:ext cx="1249100" cy="239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4A45F-EDE1-47B0-8B17-9F23688FF446}">
      <dsp:nvSpPr>
        <dsp:cNvPr id="0" name=""/>
        <dsp:cNvSpPr/>
      </dsp:nvSpPr>
      <dsp:spPr>
        <a:xfrm>
          <a:off x="1881889" y="984413"/>
          <a:ext cx="91440" cy="565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534"/>
              </a:lnTo>
              <a:lnTo>
                <a:pt x="89697" y="335534"/>
              </a:lnTo>
              <a:lnTo>
                <a:pt x="89697" y="56523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F8A05-9D99-4E2D-B0F1-374E5A50673D}">
      <dsp:nvSpPr>
        <dsp:cNvPr id="0" name=""/>
        <dsp:cNvSpPr/>
      </dsp:nvSpPr>
      <dsp:spPr>
        <a:xfrm>
          <a:off x="770911" y="0"/>
          <a:ext cx="2313397" cy="98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3891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Indra Vega de la Peña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Directora de Capacitación</a:t>
          </a:r>
        </a:p>
      </dsp:txBody>
      <dsp:txXfrm>
        <a:off x="770911" y="0"/>
        <a:ext cx="2313397" cy="984413"/>
      </dsp:txXfrm>
    </dsp:sp>
    <dsp:sp modelId="{3393C886-140B-4006-AA78-B0AEB1F067C2}">
      <dsp:nvSpPr>
        <dsp:cNvPr id="0" name=""/>
        <dsp:cNvSpPr/>
      </dsp:nvSpPr>
      <dsp:spPr>
        <a:xfrm>
          <a:off x="1679162" y="773020"/>
          <a:ext cx="1711177" cy="328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MM01</a:t>
          </a:r>
        </a:p>
      </dsp:txBody>
      <dsp:txXfrm>
        <a:off x="1679162" y="773020"/>
        <a:ext cx="1711177" cy="328137"/>
      </dsp:txXfrm>
    </dsp:sp>
    <dsp:sp modelId="{6B3F285F-AC80-4182-8DD8-573221DA00DC}">
      <dsp:nvSpPr>
        <dsp:cNvPr id="0" name=""/>
        <dsp:cNvSpPr/>
      </dsp:nvSpPr>
      <dsp:spPr>
        <a:xfrm>
          <a:off x="739292" y="1549643"/>
          <a:ext cx="2464589" cy="98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3891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Patricia Mariné García Castro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Subdirectora de Capacitación </a:t>
          </a:r>
        </a:p>
      </dsp:txBody>
      <dsp:txXfrm>
        <a:off x="739292" y="1549643"/>
        <a:ext cx="2464589" cy="984413"/>
      </dsp:txXfrm>
    </dsp:sp>
    <dsp:sp modelId="{0BBC8489-8399-4E9E-BF59-D305AF4210CF}">
      <dsp:nvSpPr>
        <dsp:cNvPr id="0" name=""/>
        <dsp:cNvSpPr/>
      </dsp:nvSpPr>
      <dsp:spPr>
        <a:xfrm>
          <a:off x="1703392" y="2314041"/>
          <a:ext cx="1711177" cy="328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MM05</a:t>
          </a:r>
        </a:p>
      </dsp:txBody>
      <dsp:txXfrm>
        <a:off x="1703392" y="2314041"/>
        <a:ext cx="1711177" cy="328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FDD62-23FB-412D-9F06-45881762A4B3}">
      <dsp:nvSpPr>
        <dsp:cNvPr id="0" name=""/>
        <dsp:cNvSpPr/>
      </dsp:nvSpPr>
      <dsp:spPr>
        <a:xfrm>
          <a:off x="5611886" y="1910314"/>
          <a:ext cx="91440" cy="1180987"/>
        </a:xfrm>
        <a:custGeom>
          <a:avLst/>
          <a:gdLst/>
          <a:ahLst/>
          <a:cxnLst/>
          <a:rect l="0" t="0" r="0" b="0"/>
          <a:pathLst>
            <a:path>
              <a:moveTo>
                <a:pt x="59151" y="0"/>
              </a:moveTo>
              <a:lnTo>
                <a:pt x="59151" y="718692"/>
              </a:lnTo>
              <a:lnTo>
                <a:pt x="45720" y="718692"/>
              </a:lnTo>
              <a:lnTo>
                <a:pt x="45720" y="118098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AC8E6-497F-47E9-94BB-DA1B8B80CED5}">
      <dsp:nvSpPr>
        <dsp:cNvPr id="0" name=""/>
        <dsp:cNvSpPr/>
      </dsp:nvSpPr>
      <dsp:spPr>
        <a:xfrm>
          <a:off x="3085627" y="1565"/>
          <a:ext cx="5170821" cy="1908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2795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Alma Evelia Sifuentes Ortiz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Directora de Programas Federales</a:t>
          </a:r>
        </a:p>
      </dsp:txBody>
      <dsp:txXfrm>
        <a:off x="3085627" y="1565"/>
        <a:ext cx="5170821" cy="1908749"/>
      </dsp:txXfrm>
    </dsp:sp>
    <dsp:sp modelId="{BB9F89AE-65C1-48DF-AB5F-D1E45386BE34}">
      <dsp:nvSpPr>
        <dsp:cNvPr id="0" name=""/>
        <dsp:cNvSpPr/>
      </dsp:nvSpPr>
      <dsp:spPr>
        <a:xfrm>
          <a:off x="6137306" y="1538961"/>
          <a:ext cx="3443974" cy="6604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MM03</a:t>
          </a:r>
        </a:p>
      </dsp:txBody>
      <dsp:txXfrm>
        <a:off x="6137306" y="1538961"/>
        <a:ext cx="3443974" cy="660421"/>
      </dsp:txXfrm>
    </dsp:sp>
    <dsp:sp modelId="{568E89DE-85C2-44E4-8708-88FC90E2FDEA}">
      <dsp:nvSpPr>
        <dsp:cNvPr id="0" name=""/>
        <dsp:cNvSpPr/>
      </dsp:nvSpPr>
      <dsp:spPr>
        <a:xfrm>
          <a:off x="3744287" y="3091301"/>
          <a:ext cx="3826638" cy="1981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2795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 Nereyda Rivera Bazaldúa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Jefa del Área de Trabajo Social del Centro de Atención para Mujeres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Asistente de Servicios “C”</a:t>
          </a:r>
        </a:p>
      </dsp:txBody>
      <dsp:txXfrm>
        <a:off x="3744287" y="3091301"/>
        <a:ext cx="3826638" cy="1981263"/>
      </dsp:txXfrm>
    </dsp:sp>
    <dsp:sp modelId="{3FD2CEB8-7E3A-4202-B7E7-2349E198FF4A}">
      <dsp:nvSpPr>
        <dsp:cNvPr id="0" name=""/>
        <dsp:cNvSpPr/>
      </dsp:nvSpPr>
      <dsp:spPr>
        <a:xfrm>
          <a:off x="4347212" y="4633849"/>
          <a:ext cx="3443974" cy="6604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PR03</a:t>
          </a:r>
        </a:p>
      </dsp:txBody>
      <dsp:txXfrm>
        <a:off x="4347212" y="4633849"/>
        <a:ext cx="3443974" cy="660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A4B39-477B-406D-AFA7-E867A37B00EF}">
      <dsp:nvSpPr>
        <dsp:cNvPr id="0" name=""/>
        <dsp:cNvSpPr/>
      </dsp:nvSpPr>
      <dsp:spPr>
        <a:xfrm>
          <a:off x="4759050" y="1481299"/>
          <a:ext cx="3185789" cy="761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242"/>
              </a:lnTo>
              <a:lnTo>
                <a:pt x="3185789" y="463242"/>
              </a:lnTo>
              <a:lnTo>
                <a:pt x="3185789" y="7612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3B88D-036F-4D08-B96C-4E2B1EDB2627}">
      <dsp:nvSpPr>
        <dsp:cNvPr id="0" name=""/>
        <dsp:cNvSpPr/>
      </dsp:nvSpPr>
      <dsp:spPr>
        <a:xfrm>
          <a:off x="4635725" y="1481299"/>
          <a:ext cx="123325" cy="761220"/>
        </a:xfrm>
        <a:custGeom>
          <a:avLst/>
          <a:gdLst/>
          <a:ahLst/>
          <a:cxnLst/>
          <a:rect l="0" t="0" r="0" b="0"/>
          <a:pathLst>
            <a:path>
              <a:moveTo>
                <a:pt x="123325" y="0"/>
              </a:moveTo>
              <a:lnTo>
                <a:pt x="123325" y="463242"/>
              </a:lnTo>
              <a:lnTo>
                <a:pt x="0" y="463242"/>
              </a:lnTo>
              <a:lnTo>
                <a:pt x="0" y="7612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C6F42-7E12-49AE-90E2-41EE16408D5F}">
      <dsp:nvSpPr>
        <dsp:cNvPr id="0" name=""/>
        <dsp:cNvSpPr/>
      </dsp:nvSpPr>
      <dsp:spPr>
        <a:xfrm>
          <a:off x="1326609" y="1481299"/>
          <a:ext cx="3432440" cy="761220"/>
        </a:xfrm>
        <a:custGeom>
          <a:avLst/>
          <a:gdLst/>
          <a:ahLst/>
          <a:cxnLst/>
          <a:rect l="0" t="0" r="0" b="0"/>
          <a:pathLst>
            <a:path>
              <a:moveTo>
                <a:pt x="3432440" y="0"/>
              </a:moveTo>
              <a:lnTo>
                <a:pt x="3432440" y="463242"/>
              </a:lnTo>
              <a:lnTo>
                <a:pt x="0" y="463242"/>
              </a:lnTo>
              <a:lnTo>
                <a:pt x="0" y="7612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AC8E6-497F-47E9-94BB-DA1B8B80CED5}">
      <dsp:nvSpPr>
        <dsp:cNvPr id="0" name=""/>
        <dsp:cNvSpPr/>
      </dsp:nvSpPr>
      <dsp:spPr>
        <a:xfrm>
          <a:off x="3092591" y="250990"/>
          <a:ext cx="3332918" cy="1230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802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Sandra Lizeth Lara Pérez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Directora de Análisis y Seguimiento de Información</a:t>
          </a:r>
        </a:p>
      </dsp:txBody>
      <dsp:txXfrm>
        <a:off x="3092591" y="250990"/>
        <a:ext cx="3332918" cy="1230308"/>
      </dsp:txXfrm>
    </dsp:sp>
    <dsp:sp modelId="{BB9F89AE-65C1-48DF-AB5F-D1E45386BE34}">
      <dsp:nvSpPr>
        <dsp:cNvPr id="0" name=""/>
        <dsp:cNvSpPr/>
      </dsp:nvSpPr>
      <dsp:spPr>
        <a:xfrm>
          <a:off x="5059589" y="1241939"/>
          <a:ext cx="2219857" cy="42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MM03</a:t>
          </a:r>
        </a:p>
      </dsp:txBody>
      <dsp:txXfrm>
        <a:off x="5059589" y="1241939"/>
        <a:ext cx="2219857" cy="425682"/>
      </dsp:txXfrm>
    </dsp:sp>
    <dsp:sp modelId="{65BA625C-B28D-428C-A55B-9403405FA32B}">
      <dsp:nvSpPr>
        <dsp:cNvPr id="0" name=""/>
        <dsp:cNvSpPr/>
      </dsp:nvSpPr>
      <dsp:spPr>
        <a:xfrm>
          <a:off x="93355" y="2242519"/>
          <a:ext cx="2466508" cy="1277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802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Pamela Moncerrad Morquecho Acevedo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Jefa del Departamento de Monitoreo y Seguimiento de Programas Federales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</dsp:txBody>
      <dsp:txXfrm>
        <a:off x="93355" y="2242519"/>
        <a:ext cx="2466508" cy="1277048"/>
      </dsp:txXfrm>
    </dsp:sp>
    <dsp:sp modelId="{E03300C5-4791-4F4B-9DA0-A2F3E921D04D}">
      <dsp:nvSpPr>
        <dsp:cNvPr id="0" name=""/>
        <dsp:cNvSpPr/>
      </dsp:nvSpPr>
      <dsp:spPr>
        <a:xfrm>
          <a:off x="586657" y="3284294"/>
          <a:ext cx="2219857" cy="42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MM08</a:t>
          </a:r>
        </a:p>
      </dsp:txBody>
      <dsp:txXfrm>
        <a:off x="586657" y="3284294"/>
        <a:ext cx="2219857" cy="425682"/>
      </dsp:txXfrm>
    </dsp:sp>
    <dsp:sp modelId="{D54D9D58-AF7D-483A-8A29-6260BFF4DC27}">
      <dsp:nvSpPr>
        <dsp:cNvPr id="0" name=""/>
        <dsp:cNvSpPr/>
      </dsp:nvSpPr>
      <dsp:spPr>
        <a:xfrm>
          <a:off x="3402470" y="2242519"/>
          <a:ext cx="2466508" cy="1277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802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María Cristina Salinas Peña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Auxiliar Administrativo de  Análisis y Seguimiento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Analista Administrativo “C”</a:t>
          </a:r>
        </a:p>
      </dsp:txBody>
      <dsp:txXfrm>
        <a:off x="3402470" y="2242519"/>
        <a:ext cx="2466508" cy="1277048"/>
      </dsp:txXfrm>
    </dsp:sp>
    <dsp:sp modelId="{38BEC8A3-39CA-44DB-AC56-5F126D5F6579}">
      <dsp:nvSpPr>
        <dsp:cNvPr id="0" name=""/>
        <dsp:cNvSpPr/>
      </dsp:nvSpPr>
      <dsp:spPr>
        <a:xfrm>
          <a:off x="3958039" y="3318809"/>
          <a:ext cx="2219857" cy="42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 </a:t>
          </a:r>
          <a:r>
            <a:rPr lang="es-ES" sz="1200" kern="1200" dirty="0"/>
            <a:t>PR03</a:t>
          </a:r>
        </a:p>
      </dsp:txBody>
      <dsp:txXfrm>
        <a:off x="3958039" y="3318809"/>
        <a:ext cx="2219857" cy="425682"/>
      </dsp:txXfrm>
    </dsp:sp>
    <dsp:sp modelId="{59B619F3-78FC-456E-BB80-4E82B9931960}">
      <dsp:nvSpPr>
        <dsp:cNvPr id="0" name=""/>
        <dsp:cNvSpPr/>
      </dsp:nvSpPr>
      <dsp:spPr>
        <a:xfrm>
          <a:off x="6711586" y="2242519"/>
          <a:ext cx="2466508" cy="1277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802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Gerardo Castro López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Auxiliar de inventarios y de Análisis y Seguimiento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Analista Administrativo “C”</a:t>
          </a:r>
        </a:p>
      </dsp:txBody>
      <dsp:txXfrm>
        <a:off x="6711586" y="2242519"/>
        <a:ext cx="2466508" cy="1277048"/>
      </dsp:txXfrm>
    </dsp:sp>
    <dsp:sp modelId="{D7E9569C-B67C-4C0B-8F34-8A85E9B1BEA9}">
      <dsp:nvSpPr>
        <dsp:cNvPr id="0" name=""/>
        <dsp:cNvSpPr/>
      </dsp:nvSpPr>
      <dsp:spPr>
        <a:xfrm>
          <a:off x="7258763" y="3256493"/>
          <a:ext cx="2219857" cy="42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AD02</a:t>
          </a:r>
        </a:p>
      </dsp:txBody>
      <dsp:txXfrm>
        <a:off x="7258763" y="3256493"/>
        <a:ext cx="2219857" cy="425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0A599-C88A-47BB-B13B-DEE0B4BE16F4}">
      <dsp:nvSpPr>
        <dsp:cNvPr id="0" name=""/>
        <dsp:cNvSpPr/>
      </dsp:nvSpPr>
      <dsp:spPr>
        <a:xfrm>
          <a:off x="1701380" y="1249667"/>
          <a:ext cx="267707" cy="3231006"/>
        </a:xfrm>
        <a:custGeom>
          <a:avLst/>
          <a:gdLst/>
          <a:ahLst/>
          <a:cxnLst/>
          <a:rect l="0" t="0" r="0" b="0"/>
          <a:pathLst>
            <a:path>
              <a:moveTo>
                <a:pt x="267707" y="0"/>
              </a:moveTo>
              <a:lnTo>
                <a:pt x="267707" y="3231006"/>
              </a:lnTo>
              <a:lnTo>
                <a:pt x="0" y="32310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D99FD-7054-4CEA-8156-AC5F05C734EE}">
      <dsp:nvSpPr>
        <dsp:cNvPr id="0" name=""/>
        <dsp:cNvSpPr/>
      </dsp:nvSpPr>
      <dsp:spPr>
        <a:xfrm>
          <a:off x="1969087" y="1249667"/>
          <a:ext cx="176653" cy="2010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480"/>
              </a:lnTo>
              <a:lnTo>
                <a:pt x="176653" y="201048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882D7-E5A2-41B3-8DAE-AB62F3344452}">
      <dsp:nvSpPr>
        <dsp:cNvPr id="0" name=""/>
        <dsp:cNvSpPr/>
      </dsp:nvSpPr>
      <dsp:spPr>
        <a:xfrm>
          <a:off x="1695312" y="1249667"/>
          <a:ext cx="273775" cy="2010480"/>
        </a:xfrm>
        <a:custGeom>
          <a:avLst/>
          <a:gdLst/>
          <a:ahLst/>
          <a:cxnLst/>
          <a:rect l="0" t="0" r="0" b="0"/>
          <a:pathLst>
            <a:path>
              <a:moveTo>
                <a:pt x="273775" y="0"/>
              </a:moveTo>
              <a:lnTo>
                <a:pt x="273775" y="2010480"/>
              </a:lnTo>
              <a:lnTo>
                <a:pt x="0" y="201048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E73F6-0D3B-48D9-BDE3-E242B0967419}">
      <dsp:nvSpPr>
        <dsp:cNvPr id="0" name=""/>
        <dsp:cNvSpPr/>
      </dsp:nvSpPr>
      <dsp:spPr>
        <a:xfrm>
          <a:off x="1969087" y="1249667"/>
          <a:ext cx="176653" cy="815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969"/>
              </a:lnTo>
              <a:lnTo>
                <a:pt x="176653" y="8159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88CEC-CD85-4720-90D4-D0354D06FA42}">
      <dsp:nvSpPr>
        <dsp:cNvPr id="0" name=""/>
        <dsp:cNvSpPr/>
      </dsp:nvSpPr>
      <dsp:spPr>
        <a:xfrm>
          <a:off x="1752924" y="1249667"/>
          <a:ext cx="216162" cy="815969"/>
        </a:xfrm>
        <a:custGeom>
          <a:avLst/>
          <a:gdLst/>
          <a:ahLst/>
          <a:cxnLst/>
          <a:rect l="0" t="0" r="0" b="0"/>
          <a:pathLst>
            <a:path>
              <a:moveTo>
                <a:pt x="216162" y="0"/>
              </a:moveTo>
              <a:lnTo>
                <a:pt x="216162" y="815969"/>
              </a:lnTo>
              <a:lnTo>
                <a:pt x="0" y="8159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42ACA-589B-4219-B659-CC952BBB51E5}">
      <dsp:nvSpPr>
        <dsp:cNvPr id="0" name=""/>
        <dsp:cNvSpPr/>
      </dsp:nvSpPr>
      <dsp:spPr>
        <a:xfrm>
          <a:off x="909363" y="492582"/>
          <a:ext cx="2119448" cy="757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68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Adriana González Camarillo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Subdirectora Administrativa </a:t>
          </a:r>
        </a:p>
      </dsp:txBody>
      <dsp:txXfrm>
        <a:off x="909363" y="492582"/>
        <a:ext cx="2119448" cy="757084"/>
      </dsp:txXfrm>
    </dsp:sp>
    <dsp:sp modelId="{AF8B7D12-3BF8-45D0-B69E-80C0B9B178FF}">
      <dsp:nvSpPr>
        <dsp:cNvPr id="0" name=""/>
        <dsp:cNvSpPr/>
      </dsp:nvSpPr>
      <dsp:spPr>
        <a:xfrm>
          <a:off x="1731173" y="1128892"/>
          <a:ext cx="1316019" cy="252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MM04</a:t>
          </a:r>
        </a:p>
      </dsp:txBody>
      <dsp:txXfrm>
        <a:off x="1731173" y="1128892"/>
        <a:ext cx="1316019" cy="252361"/>
      </dsp:txXfrm>
    </dsp:sp>
    <dsp:sp modelId="{8E0177EB-6728-4E03-A55D-B0D9B927F501}">
      <dsp:nvSpPr>
        <dsp:cNvPr id="0" name=""/>
        <dsp:cNvSpPr/>
      </dsp:nvSpPr>
      <dsp:spPr>
        <a:xfrm>
          <a:off x="77252" y="1687093"/>
          <a:ext cx="1675672" cy="757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10683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 </a:t>
          </a:r>
          <a:r>
            <a:rPr lang="es-ES" sz="900" kern="1200" dirty="0"/>
            <a:t>Erika Margarita Mireles Pérez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Auxiliar Administrativo de Recursos Humanos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Analista Administrativo “C” </a:t>
          </a:r>
        </a:p>
      </dsp:txBody>
      <dsp:txXfrm>
        <a:off x="77252" y="1687093"/>
        <a:ext cx="1675672" cy="757084"/>
      </dsp:txXfrm>
    </dsp:sp>
    <dsp:sp modelId="{70313794-0B75-4C45-A8DB-3AAD647AE79E}">
      <dsp:nvSpPr>
        <dsp:cNvPr id="0" name=""/>
        <dsp:cNvSpPr/>
      </dsp:nvSpPr>
      <dsp:spPr>
        <a:xfrm>
          <a:off x="541637" y="2327109"/>
          <a:ext cx="1316019" cy="252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PR03</a:t>
          </a:r>
        </a:p>
      </dsp:txBody>
      <dsp:txXfrm>
        <a:off x="541637" y="2327109"/>
        <a:ext cx="1316019" cy="252361"/>
      </dsp:txXfrm>
    </dsp:sp>
    <dsp:sp modelId="{AD6A884C-3C55-4687-99B2-1DF6214244C3}">
      <dsp:nvSpPr>
        <dsp:cNvPr id="0" name=""/>
        <dsp:cNvSpPr/>
      </dsp:nvSpPr>
      <dsp:spPr>
        <a:xfrm>
          <a:off x="2145740" y="1687093"/>
          <a:ext cx="1629231" cy="757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10683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 </a:t>
          </a:r>
          <a:r>
            <a:rPr lang="es-ES" sz="900" kern="1200" dirty="0"/>
            <a:t>Sergio Mercado Gloria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Chofer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Chofer “D”</a:t>
          </a:r>
        </a:p>
      </dsp:txBody>
      <dsp:txXfrm>
        <a:off x="2145740" y="1687093"/>
        <a:ext cx="1629231" cy="757084"/>
      </dsp:txXfrm>
    </dsp:sp>
    <dsp:sp modelId="{E5CB5743-DE97-446F-92A5-B57D9BEF301C}">
      <dsp:nvSpPr>
        <dsp:cNvPr id="0" name=""/>
        <dsp:cNvSpPr/>
      </dsp:nvSpPr>
      <dsp:spPr>
        <a:xfrm>
          <a:off x="2695042" y="2301832"/>
          <a:ext cx="1316019" cy="252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AD01</a:t>
          </a:r>
        </a:p>
      </dsp:txBody>
      <dsp:txXfrm>
        <a:off x="2695042" y="2301832"/>
        <a:ext cx="1316019" cy="252361"/>
      </dsp:txXfrm>
    </dsp:sp>
    <dsp:sp modelId="{D2E2CA4F-EB16-492A-ACA7-AF2B71F2399D}">
      <dsp:nvSpPr>
        <dsp:cNvPr id="0" name=""/>
        <dsp:cNvSpPr/>
      </dsp:nvSpPr>
      <dsp:spPr>
        <a:xfrm>
          <a:off x="77252" y="2881605"/>
          <a:ext cx="1618060" cy="757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68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Rosalinda Alvarado García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Recepcionista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Auxiliar Administrativo “B”</a:t>
          </a:r>
        </a:p>
      </dsp:txBody>
      <dsp:txXfrm>
        <a:off x="77252" y="2881605"/>
        <a:ext cx="1618060" cy="757084"/>
      </dsp:txXfrm>
    </dsp:sp>
    <dsp:sp modelId="{4C86E5AA-0BE5-4114-A12D-195D37DF1236}">
      <dsp:nvSpPr>
        <dsp:cNvPr id="0" name=""/>
        <dsp:cNvSpPr/>
      </dsp:nvSpPr>
      <dsp:spPr>
        <a:xfrm>
          <a:off x="511383" y="3521643"/>
          <a:ext cx="1316019" cy="252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SO08</a:t>
          </a:r>
        </a:p>
      </dsp:txBody>
      <dsp:txXfrm>
        <a:off x="511383" y="3521643"/>
        <a:ext cx="1316019" cy="252361"/>
      </dsp:txXfrm>
    </dsp:sp>
    <dsp:sp modelId="{234B84DC-CD29-433A-B93E-F83E0A3601D3}">
      <dsp:nvSpPr>
        <dsp:cNvPr id="0" name=""/>
        <dsp:cNvSpPr/>
      </dsp:nvSpPr>
      <dsp:spPr>
        <a:xfrm>
          <a:off x="2145740" y="2881605"/>
          <a:ext cx="1849065" cy="757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68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Sonia Sosa Coronado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Auxiliar Administrativo de Programas Estatales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Auxiliar Administrativo “B” </a:t>
          </a:r>
        </a:p>
      </dsp:txBody>
      <dsp:txXfrm>
        <a:off x="2145740" y="2881605"/>
        <a:ext cx="1849065" cy="757084"/>
      </dsp:txXfrm>
    </dsp:sp>
    <dsp:sp modelId="{44258716-C8B1-494C-B7F2-383507DE6D6A}">
      <dsp:nvSpPr>
        <dsp:cNvPr id="0" name=""/>
        <dsp:cNvSpPr/>
      </dsp:nvSpPr>
      <dsp:spPr>
        <a:xfrm>
          <a:off x="2821396" y="3542137"/>
          <a:ext cx="1316019" cy="252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SO08</a:t>
          </a:r>
        </a:p>
      </dsp:txBody>
      <dsp:txXfrm>
        <a:off x="2821396" y="3542137"/>
        <a:ext cx="1316019" cy="252361"/>
      </dsp:txXfrm>
    </dsp:sp>
    <dsp:sp modelId="{1DC1C210-59C9-4BC3-BEAE-209E383AD1F8}">
      <dsp:nvSpPr>
        <dsp:cNvPr id="0" name=""/>
        <dsp:cNvSpPr/>
      </dsp:nvSpPr>
      <dsp:spPr>
        <a:xfrm>
          <a:off x="77252" y="4076117"/>
          <a:ext cx="1624128" cy="809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68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Alma Berenice Vélez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Jefa de Programas Estatales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Supervisor(a) de Programas Sociales “B”</a:t>
          </a:r>
        </a:p>
      </dsp:txBody>
      <dsp:txXfrm>
        <a:off x="77252" y="4076117"/>
        <a:ext cx="1624128" cy="809111"/>
      </dsp:txXfrm>
    </dsp:sp>
    <dsp:sp modelId="{9FEE5655-4FDD-4F51-AB60-13C784339960}">
      <dsp:nvSpPr>
        <dsp:cNvPr id="0" name=""/>
        <dsp:cNvSpPr/>
      </dsp:nvSpPr>
      <dsp:spPr>
        <a:xfrm>
          <a:off x="662219" y="4779914"/>
          <a:ext cx="1272458" cy="217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PR02</a:t>
          </a:r>
        </a:p>
      </dsp:txBody>
      <dsp:txXfrm>
        <a:off x="662219" y="4779914"/>
        <a:ext cx="1272458" cy="217858"/>
      </dsp:txXfrm>
    </dsp:sp>
    <dsp:sp modelId="{5EE3FC9C-92F6-404E-99AB-F29C7596C294}">
      <dsp:nvSpPr>
        <dsp:cNvPr id="0" name=""/>
        <dsp:cNvSpPr/>
      </dsp:nvSpPr>
      <dsp:spPr>
        <a:xfrm>
          <a:off x="4394751" y="1669016"/>
          <a:ext cx="1714758" cy="757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68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Patricia Roció Salas Cárdenas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Auxiliar Administrativo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Analista Administrativo </a:t>
          </a:r>
          <a:r>
            <a:rPr lang="es-ES" sz="900" kern="1200" dirty="0"/>
            <a:t>“C”</a:t>
          </a:r>
        </a:p>
      </dsp:txBody>
      <dsp:txXfrm>
        <a:off x="4394751" y="1669016"/>
        <a:ext cx="1714758" cy="757084"/>
      </dsp:txXfrm>
    </dsp:sp>
    <dsp:sp modelId="{98EB427F-18E0-4BA6-84E4-5A9B23A15B17}">
      <dsp:nvSpPr>
        <dsp:cNvPr id="0" name=""/>
        <dsp:cNvSpPr/>
      </dsp:nvSpPr>
      <dsp:spPr>
        <a:xfrm>
          <a:off x="5053885" y="2255210"/>
          <a:ext cx="1316019" cy="252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PR03</a:t>
          </a:r>
        </a:p>
      </dsp:txBody>
      <dsp:txXfrm>
        <a:off x="5053885" y="2255210"/>
        <a:ext cx="1316019" cy="252361"/>
      </dsp:txXfrm>
    </dsp:sp>
    <dsp:sp modelId="{5CD08D23-D806-406D-83FD-666562426BDB}">
      <dsp:nvSpPr>
        <dsp:cNvPr id="0" name=""/>
        <dsp:cNvSpPr/>
      </dsp:nvSpPr>
      <dsp:spPr>
        <a:xfrm>
          <a:off x="4493269" y="2839984"/>
          <a:ext cx="2098816" cy="757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68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Martha Elena Campos Cervantes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Auxiliar Administrativo de Programas Estatales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Analista Administrativo “F”</a:t>
          </a:r>
          <a:endParaRPr lang="es-ES" sz="800" kern="1200" dirty="0"/>
        </a:p>
      </dsp:txBody>
      <dsp:txXfrm>
        <a:off x="4493269" y="2839984"/>
        <a:ext cx="2098816" cy="757084"/>
      </dsp:txXfrm>
    </dsp:sp>
    <dsp:sp modelId="{B2EC9BA3-86A4-4FCD-886A-1183F5C6A1ED}">
      <dsp:nvSpPr>
        <dsp:cNvPr id="0" name=""/>
        <dsp:cNvSpPr/>
      </dsp:nvSpPr>
      <dsp:spPr>
        <a:xfrm>
          <a:off x="5161395" y="3519481"/>
          <a:ext cx="1316019" cy="252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AD03</a:t>
          </a:r>
        </a:p>
      </dsp:txBody>
      <dsp:txXfrm>
        <a:off x="5161395" y="3519481"/>
        <a:ext cx="1316019" cy="2523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4A45F-EDE1-47B0-8B17-9F23688FF446}">
      <dsp:nvSpPr>
        <dsp:cNvPr id="0" name=""/>
        <dsp:cNvSpPr/>
      </dsp:nvSpPr>
      <dsp:spPr>
        <a:xfrm>
          <a:off x="1925848" y="992861"/>
          <a:ext cx="91440" cy="556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85"/>
              </a:lnTo>
              <a:lnTo>
                <a:pt x="45739" y="327085"/>
              </a:lnTo>
              <a:lnTo>
                <a:pt x="45739" y="55678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F8A05-9D99-4E2D-B0F1-374E5A50673D}">
      <dsp:nvSpPr>
        <dsp:cNvPr id="0" name=""/>
        <dsp:cNvSpPr/>
      </dsp:nvSpPr>
      <dsp:spPr>
        <a:xfrm>
          <a:off x="814869" y="8448"/>
          <a:ext cx="2313397" cy="98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3891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Karen Fabiola Estrada Delabra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Secretaria Técnica</a:t>
          </a:r>
        </a:p>
      </dsp:txBody>
      <dsp:txXfrm>
        <a:off x="814869" y="8448"/>
        <a:ext cx="2313397" cy="984413"/>
      </dsp:txXfrm>
    </dsp:sp>
    <dsp:sp modelId="{3393C886-140B-4006-AA78-B0AEB1F067C2}">
      <dsp:nvSpPr>
        <dsp:cNvPr id="0" name=""/>
        <dsp:cNvSpPr/>
      </dsp:nvSpPr>
      <dsp:spPr>
        <a:xfrm>
          <a:off x="1687957" y="773020"/>
          <a:ext cx="1711177" cy="328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MM04</a:t>
          </a:r>
        </a:p>
      </dsp:txBody>
      <dsp:txXfrm>
        <a:off x="1687957" y="773020"/>
        <a:ext cx="1711177" cy="328137"/>
      </dsp:txXfrm>
    </dsp:sp>
    <dsp:sp modelId="{6B3F285F-AC80-4182-8DD8-573221DA00DC}">
      <dsp:nvSpPr>
        <dsp:cNvPr id="0" name=""/>
        <dsp:cNvSpPr/>
      </dsp:nvSpPr>
      <dsp:spPr>
        <a:xfrm>
          <a:off x="739292" y="1549643"/>
          <a:ext cx="2464589" cy="98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3891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Karla Eunice Martínez Gómez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Auxiliar de la Secretaria Técnica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Auxiliar de Correspondencia “B”</a:t>
          </a:r>
        </a:p>
      </dsp:txBody>
      <dsp:txXfrm>
        <a:off x="739292" y="1549643"/>
        <a:ext cx="2464589" cy="984413"/>
      </dsp:txXfrm>
    </dsp:sp>
    <dsp:sp modelId="{0BBC8489-8399-4E9E-BF59-D305AF4210CF}">
      <dsp:nvSpPr>
        <dsp:cNvPr id="0" name=""/>
        <dsp:cNvSpPr/>
      </dsp:nvSpPr>
      <dsp:spPr>
        <a:xfrm>
          <a:off x="1703392" y="2314041"/>
          <a:ext cx="1711177" cy="328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SO06</a:t>
          </a:r>
        </a:p>
      </dsp:txBody>
      <dsp:txXfrm>
        <a:off x="1703392" y="2314041"/>
        <a:ext cx="1711177" cy="328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4A45F-EDE1-47B0-8B17-9F23688FF446}">
      <dsp:nvSpPr>
        <dsp:cNvPr id="0" name=""/>
        <dsp:cNvSpPr/>
      </dsp:nvSpPr>
      <dsp:spPr>
        <a:xfrm>
          <a:off x="1925848" y="992861"/>
          <a:ext cx="91440" cy="556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85"/>
              </a:lnTo>
              <a:lnTo>
                <a:pt x="45739" y="327085"/>
              </a:lnTo>
              <a:lnTo>
                <a:pt x="45739" y="55678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F8A05-9D99-4E2D-B0F1-374E5A50673D}">
      <dsp:nvSpPr>
        <dsp:cNvPr id="0" name=""/>
        <dsp:cNvSpPr/>
      </dsp:nvSpPr>
      <dsp:spPr>
        <a:xfrm>
          <a:off x="814869" y="8448"/>
          <a:ext cx="2313397" cy="98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3891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Mayra Elizabeth Ibarra Vigil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Subdirectora de Asuntos Jurídicos </a:t>
          </a:r>
        </a:p>
      </dsp:txBody>
      <dsp:txXfrm>
        <a:off x="814869" y="8448"/>
        <a:ext cx="2313397" cy="984413"/>
      </dsp:txXfrm>
    </dsp:sp>
    <dsp:sp modelId="{3393C886-140B-4006-AA78-B0AEB1F067C2}">
      <dsp:nvSpPr>
        <dsp:cNvPr id="0" name=""/>
        <dsp:cNvSpPr/>
      </dsp:nvSpPr>
      <dsp:spPr>
        <a:xfrm>
          <a:off x="1687957" y="773020"/>
          <a:ext cx="1711177" cy="328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MM06</a:t>
          </a:r>
        </a:p>
      </dsp:txBody>
      <dsp:txXfrm>
        <a:off x="1687957" y="773020"/>
        <a:ext cx="1711177" cy="328137"/>
      </dsp:txXfrm>
    </dsp:sp>
    <dsp:sp modelId="{6B3F285F-AC80-4182-8DD8-573221DA00DC}">
      <dsp:nvSpPr>
        <dsp:cNvPr id="0" name=""/>
        <dsp:cNvSpPr/>
      </dsp:nvSpPr>
      <dsp:spPr>
        <a:xfrm>
          <a:off x="739292" y="1549643"/>
          <a:ext cx="2464589" cy="98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3891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Guadalupe Citlalli Venegas Figueroa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Auxiliar Administrativa de la Subdirección Jurídica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Auxiliar Administrativo “B”</a:t>
          </a:r>
        </a:p>
      </dsp:txBody>
      <dsp:txXfrm>
        <a:off x="739292" y="1549643"/>
        <a:ext cx="2464589" cy="984413"/>
      </dsp:txXfrm>
    </dsp:sp>
    <dsp:sp modelId="{0BBC8489-8399-4E9E-BF59-D305AF4210CF}">
      <dsp:nvSpPr>
        <dsp:cNvPr id="0" name=""/>
        <dsp:cNvSpPr/>
      </dsp:nvSpPr>
      <dsp:spPr>
        <a:xfrm>
          <a:off x="1685801" y="2320360"/>
          <a:ext cx="1711177" cy="328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SO08</a:t>
          </a:r>
        </a:p>
      </dsp:txBody>
      <dsp:txXfrm>
        <a:off x="1685801" y="2320360"/>
        <a:ext cx="1711177" cy="32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961D9-262E-4639-BEF5-25BB3D877013}" type="datetimeFigureOut">
              <a:rPr lang="es-MX" smtClean="0"/>
              <a:pPr>
                <a:defRPr/>
              </a:pPr>
              <a:t>04/10/2023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EB7B0-238E-4AD0-80CC-B1585E51626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57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472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277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17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20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15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451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81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29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88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2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43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14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56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0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82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949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59FD0C-5451-4CA0-86AF-E70AE327998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0BC7B78-49E3-4422-B4A2-AE1EE61E65B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36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ransition>
    <p:fade thruBlk="1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ahuilatransparente.gob.mx/articulos/perfildepuesto_dependencia.cfm?dep=IC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ChangeArrowheads="1"/>
          </p:cNvSpPr>
          <p:nvPr/>
        </p:nvSpPr>
        <p:spPr>
          <a:xfrm>
            <a:off x="1134208" y="725447"/>
            <a:ext cx="10216662" cy="30469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39273F"/>
              </a:buClr>
              <a:buSzPts val="2800"/>
              <a:buFont typeface="Kulim Park" charset="0"/>
              <a:buNone/>
            </a:pPr>
            <a:r>
              <a:rPr lang="es-MX" altLang="es-MX" sz="4800" b="1" dirty="0">
                <a:solidFill>
                  <a:srgbClr val="7030A0"/>
                </a:solidFill>
                <a:latin typeface="Calibri" panose="020F0502020204030204" pitchFamily="34" charset="0"/>
                <a:cs typeface="Kulim Park" charset="0"/>
                <a:sym typeface="Kulim Park" charset="0"/>
              </a:rPr>
              <a:t>SECRETARÍA DE GOBIERNO</a:t>
            </a:r>
            <a:br>
              <a:rPr lang="es-MX" altLang="es-MX" sz="4800" b="1" dirty="0">
                <a:solidFill>
                  <a:srgbClr val="7030A0"/>
                </a:solidFill>
                <a:latin typeface="Calibri" panose="020F0502020204030204" pitchFamily="34" charset="0"/>
                <a:cs typeface="Kulim Park" charset="0"/>
                <a:sym typeface="Kulim Park" charset="0"/>
              </a:rPr>
            </a:br>
            <a:r>
              <a:rPr lang="es-MX" altLang="es-MX" sz="4800" b="1" dirty="0">
                <a:solidFill>
                  <a:srgbClr val="7030A0"/>
                </a:solidFill>
                <a:latin typeface="Calibri" panose="020F0502020204030204" pitchFamily="34" charset="0"/>
                <a:cs typeface="Kulim Park" charset="0"/>
                <a:sym typeface="Kulim Park" charset="0"/>
              </a:rPr>
              <a:t>ESTRUCTURA ORGÁNICA</a:t>
            </a:r>
            <a:br>
              <a:rPr lang="es-MX" altLang="es-MX" sz="4800" b="1" dirty="0">
                <a:solidFill>
                  <a:srgbClr val="7030A0"/>
                </a:solidFill>
                <a:latin typeface="Calibri" panose="020F0502020204030204" pitchFamily="34" charset="0"/>
                <a:cs typeface="Kulim Park" charset="0"/>
                <a:sym typeface="Kulim Park" charset="0"/>
              </a:rPr>
            </a:br>
            <a:r>
              <a:rPr lang="es-MX" altLang="es-MX" sz="4800" b="1" dirty="0">
                <a:solidFill>
                  <a:srgbClr val="7030A0"/>
                </a:solidFill>
                <a:latin typeface="Calibri" panose="020F0502020204030204" pitchFamily="34" charset="0"/>
                <a:cs typeface="Kulim Park" charset="0"/>
                <a:sym typeface="Kulim Park" charset="0"/>
              </a:rPr>
              <a:t>INSTITUTO COAHUILENSE DE LAS MUJERES</a:t>
            </a:r>
            <a:br>
              <a:rPr lang="es-MX" altLang="es-MX" sz="4800" b="1" dirty="0">
                <a:solidFill>
                  <a:schemeClr val="bg1"/>
                </a:solidFill>
                <a:latin typeface="Calibri" panose="020F0502020204030204" pitchFamily="34" charset="0"/>
                <a:cs typeface="Kulim Park" charset="0"/>
                <a:sym typeface="Kulim Park" charset="0"/>
              </a:rPr>
            </a:br>
            <a:endParaRPr lang="es-MX" altLang="es-MX" sz="4800" b="1" dirty="0">
              <a:solidFill>
                <a:schemeClr val="bg1"/>
              </a:solidFill>
              <a:latin typeface="Calibri" panose="020F0502020204030204" pitchFamily="34" charset="0"/>
              <a:cs typeface="Kulim Park" charset="0"/>
              <a:sym typeface="Kulim Park" charset="0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99940" y="5140473"/>
            <a:ext cx="114739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Servidor Público encargado de generar la información: C.P. Adriana González Camarillo</a:t>
            </a:r>
          </a:p>
          <a:p>
            <a:pPr algn="ctr" eaLnBrk="1" hangingPunct="1"/>
            <a:r>
              <a:rPr lang="es-MX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Servidor Público encargada de actualizar la información: Lic. Susana Guadalupe Ortiz Galindo</a:t>
            </a:r>
          </a:p>
          <a:p>
            <a:pPr algn="ctr" eaLnBrk="1" hangingPunct="1"/>
            <a:endParaRPr lang="es-MX" alt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Fecha de actualización: 04 de octubre de 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47358" y="3202136"/>
            <a:ext cx="107791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Nota: a la fecha no se encuentran vacantes disponibles y puede consultar los perfiles de cada puesto en:</a:t>
            </a:r>
          </a:p>
          <a:p>
            <a:pPr algn="ctr">
              <a:defRPr/>
            </a:pPr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hlinkClick r:id="rId2"/>
              </a:rPr>
              <a:t>http://www.coahuilatransparente.gob.mx/articulos/perfildepuesto_dependencia.cfm?dep=ICM</a:t>
            </a:r>
            <a:endParaRPr lang="es-MX" sz="2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7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38934" r="3513" b="36372"/>
          <a:stretch>
            <a:fillRect/>
          </a:stretch>
        </p:blipFill>
        <p:spPr bwMode="auto">
          <a:xfrm>
            <a:off x="9212018" y="58697"/>
            <a:ext cx="2924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 descr="../Downloads/SEGOB_con%20escu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" y="300139"/>
            <a:ext cx="1966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58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recto 52"/>
          <p:cNvCxnSpPr/>
          <p:nvPr/>
        </p:nvCxnSpPr>
        <p:spPr>
          <a:xfrm>
            <a:off x="2330956" y="4522177"/>
            <a:ext cx="6628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2592774" y="3387967"/>
            <a:ext cx="6628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/>
        </p:nvCxnSpPr>
        <p:spPr>
          <a:xfrm>
            <a:off x="2330956" y="2233246"/>
            <a:ext cx="6628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84" name="Rectangle 106"/>
          <p:cNvSpPr>
            <a:spLocks noChangeArrowheads="1"/>
          </p:cNvSpPr>
          <p:nvPr/>
        </p:nvSpPr>
        <p:spPr bwMode="auto">
          <a:xfrm>
            <a:off x="1336675" y="127000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MX" altLang="es-MX"/>
          </a:p>
        </p:txBody>
      </p:sp>
      <p:pic>
        <p:nvPicPr>
          <p:cNvPr id="16387" name="Imagen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38934" r="3513" b="36372"/>
          <a:stretch>
            <a:fillRect/>
          </a:stretch>
        </p:blipFill>
        <p:spPr bwMode="auto">
          <a:xfrm>
            <a:off x="8561388" y="642938"/>
            <a:ext cx="2924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n 100" descr="../Downloads/SEGOB_con%20escu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46075"/>
            <a:ext cx="1966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CuadroTexto 101"/>
          <p:cNvSpPr txBox="1"/>
          <p:nvPr/>
        </p:nvSpPr>
        <p:spPr>
          <a:xfrm>
            <a:off x="769924" y="6053061"/>
            <a:ext cx="107791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Nota: a la fecha 04 de octubre de 2023 no se encuentran vacantes disponibles.</a:t>
            </a:r>
          </a:p>
          <a:p>
            <a:pPr algn="ctr">
              <a:defRPr/>
            </a:pPr>
            <a:endParaRPr lang="es-MX" sz="2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6813107"/>
              </p:ext>
            </p:extLst>
          </p:nvPr>
        </p:nvGraphicFramePr>
        <p:xfrm>
          <a:off x="3616659" y="731388"/>
          <a:ext cx="71777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7967104" y="4165713"/>
            <a:ext cx="1580659" cy="730001"/>
            <a:chOff x="5585129" y="1152019"/>
            <a:chExt cx="1409935" cy="730001"/>
          </a:xfrm>
        </p:grpSpPr>
        <p:sp>
          <p:nvSpPr>
            <p:cNvPr id="11" name="Rectángulo 10"/>
            <p:cNvSpPr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103011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 Lorena Torres Zamora</a:t>
              </a:r>
            </a:p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Jefa de Oficina </a:t>
              </a:r>
            </a:p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kern="1200" dirty="0"/>
                <a:t>Encargado(a) de Oficina “C” 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586709" y="4761063"/>
            <a:ext cx="1268941" cy="243333"/>
            <a:chOff x="5101970" y="2855618"/>
            <a:chExt cx="1268941" cy="243333"/>
          </a:xfrm>
        </p:grpSpPr>
        <p:sp>
          <p:nvSpPr>
            <p:cNvPr id="14" name="Rectángulo 13"/>
            <p:cNvSpPr/>
            <p:nvPr/>
          </p:nvSpPr>
          <p:spPr>
            <a:xfrm>
              <a:off x="5101970" y="2855618"/>
              <a:ext cx="1268941" cy="24333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101970" y="2855618"/>
              <a:ext cx="1268941" cy="243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10160" rIns="4064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/>
                <a:t>PR03 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781590" y="1871685"/>
            <a:ext cx="1596728" cy="730001"/>
            <a:chOff x="5585129" y="1152019"/>
            <a:chExt cx="1409935" cy="730001"/>
          </a:xfrm>
        </p:grpSpPr>
        <p:sp>
          <p:nvSpPr>
            <p:cNvPr id="29" name="Rectángulo 28"/>
            <p:cNvSpPr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103011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Indra Vega de la Peña</a:t>
              </a:r>
            </a:p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Directora de Capacitación</a:t>
              </a:r>
              <a:endParaRPr lang="es-ES" sz="900" kern="1200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790144" y="3029085"/>
            <a:ext cx="1588174" cy="730001"/>
            <a:chOff x="5585129" y="1152019"/>
            <a:chExt cx="1409935" cy="730001"/>
          </a:xfrm>
        </p:grpSpPr>
        <p:sp>
          <p:nvSpPr>
            <p:cNvPr id="32" name="Rectángulo 31"/>
            <p:cNvSpPr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103011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Adriana González Camarillo</a:t>
              </a:r>
            </a:p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Subdirectora Administrativa</a:t>
              </a:r>
              <a:endParaRPr lang="es-ES" sz="900" kern="1200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790144" y="4165714"/>
            <a:ext cx="1586454" cy="730001"/>
            <a:chOff x="5585129" y="1152019"/>
            <a:chExt cx="1409935" cy="730001"/>
          </a:xfrm>
        </p:grpSpPr>
        <p:sp>
          <p:nvSpPr>
            <p:cNvPr id="35" name="Rectángulo 34"/>
            <p:cNvSpPr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103011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 Martha Patricia García González</a:t>
              </a:r>
              <a:endParaRPr lang="es-ES" sz="900" kern="1200" dirty="0"/>
            </a:p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Asistente de Despacho</a:t>
              </a:r>
            </a:p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kern="1200" dirty="0"/>
                <a:t>Secretaria “C”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330913" y="2464023"/>
            <a:ext cx="1267948" cy="243143"/>
            <a:chOff x="733150" y="5173188"/>
            <a:chExt cx="1267948" cy="243143"/>
          </a:xfrm>
        </p:grpSpPr>
        <p:sp>
          <p:nvSpPr>
            <p:cNvPr id="41" name="Rectángulo 40"/>
            <p:cNvSpPr/>
            <p:nvPr/>
          </p:nvSpPr>
          <p:spPr>
            <a:xfrm>
              <a:off x="733150" y="5173188"/>
              <a:ext cx="1267948" cy="24314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733150" y="5173188"/>
              <a:ext cx="1267948" cy="24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10160" rIns="4064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dirty="0"/>
                <a:t>MM01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2306004" y="3623325"/>
            <a:ext cx="1267948" cy="243143"/>
            <a:chOff x="733150" y="5173188"/>
            <a:chExt cx="1267948" cy="243143"/>
          </a:xfrm>
        </p:grpSpPr>
        <p:sp>
          <p:nvSpPr>
            <p:cNvPr id="44" name="Rectángulo 43"/>
            <p:cNvSpPr/>
            <p:nvPr/>
          </p:nvSpPr>
          <p:spPr>
            <a:xfrm>
              <a:off x="733150" y="5173188"/>
              <a:ext cx="1267948" cy="24314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733150" y="5173188"/>
              <a:ext cx="1267948" cy="24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10160" rIns="4064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/>
                <a:t>MM04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2330913" y="4775117"/>
            <a:ext cx="1267948" cy="243143"/>
            <a:chOff x="733150" y="5173188"/>
            <a:chExt cx="1267948" cy="243143"/>
          </a:xfrm>
        </p:grpSpPr>
        <p:sp>
          <p:nvSpPr>
            <p:cNvPr id="47" name="Rectángulo 46"/>
            <p:cNvSpPr/>
            <p:nvPr/>
          </p:nvSpPr>
          <p:spPr>
            <a:xfrm>
              <a:off x="733150" y="5173188"/>
              <a:ext cx="1267948" cy="24314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733150" y="5173188"/>
              <a:ext cx="1267948" cy="24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10160" rIns="4064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dirty="0"/>
                <a:t>PR03</a:t>
              </a:r>
              <a:endParaRPr lang="es-ES" sz="1000" kern="1200" dirty="0"/>
            </a:p>
          </p:txBody>
        </p:sp>
      </p:grp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38934" r="3513" b="36372"/>
          <a:stretch>
            <a:fillRect/>
          </a:stretch>
        </p:blipFill>
        <p:spPr bwMode="auto">
          <a:xfrm>
            <a:off x="8561388" y="642938"/>
            <a:ext cx="2924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n 3" descr="../Downloads/SEGOB_con%20escu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46075"/>
            <a:ext cx="1966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59935" y="5818376"/>
            <a:ext cx="107791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Nota: a la fecha 04 de octubre de 2023 no se encuentran vacantes disponibles.</a:t>
            </a:r>
          </a:p>
          <a:p>
            <a:pPr algn="ctr">
              <a:defRPr/>
            </a:pPr>
            <a:endParaRPr lang="es-MX" sz="2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58888" y="127000"/>
            <a:ext cx="967422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258888" y="127000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0920413" y="6334125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83670325"/>
              </p:ext>
            </p:extLst>
          </p:nvPr>
        </p:nvGraphicFramePr>
        <p:xfrm>
          <a:off x="3880827" y="1923503"/>
          <a:ext cx="3891573" cy="26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38934" r="3513" b="36372"/>
          <a:stretch>
            <a:fillRect/>
          </a:stretch>
        </p:blipFill>
        <p:spPr bwMode="auto">
          <a:xfrm>
            <a:off x="8561388" y="642938"/>
            <a:ext cx="2924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3" descr="../Downloads/SEGOB_con%20escu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46075"/>
            <a:ext cx="1966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31"/>
          <p:cNvSpPr>
            <a:spLocks noChangeArrowheads="1"/>
          </p:cNvSpPr>
          <p:nvPr/>
        </p:nvSpPr>
        <p:spPr bwMode="auto">
          <a:xfrm>
            <a:off x="1258888" y="127000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Rectangle 32"/>
          <p:cNvSpPr>
            <a:spLocks noChangeArrowheads="1"/>
          </p:cNvSpPr>
          <p:nvPr/>
        </p:nvSpPr>
        <p:spPr bwMode="auto">
          <a:xfrm>
            <a:off x="10920413" y="6334125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" name="CuadroTexto 41"/>
          <p:cNvSpPr txBox="1"/>
          <p:nvPr/>
        </p:nvSpPr>
        <p:spPr>
          <a:xfrm>
            <a:off x="895106" y="5733960"/>
            <a:ext cx="107791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Nota: a la fecha 04 de octubre de 2023 no se encuentran vacantes disponibles.</a:t>
            </a:r>
          </a:p>
          <a:p>
            <a:pPr algn="ctr">
              <a:defRPr/>
            </a:pPr>
            <a:endParaRPr lang="es-MX" sz="2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22229682"/>
              </p:ext>
            </p:extLst>
          </p:nvPr>
        </p:nvGraphicFramePr>
        <p:xfrm>
          <a:off x="481623" y="396917"/>
          <a:ext cx="11342077" cy="529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38934" r="3513" b="36372"/>
          <a:stretch>
            <a:fillRect/>
          </a:stretch>
        </p:blipFill>
        <p:spPr bwMode="auto">
          <a:xfrm>
            <a:off x="8561388" y="642938"/>
            <a:ext cx="2924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n 3" descr="../Downloads/SEGOB_con%20escu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46075"/>
            <a:ext cx="1966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6"/>
          <p:cNvSpPr>
            <a:spLocks noChangeAspect="1" noChangeArrowheads="1" noTextEdit="1"/>
          </p:cNvSpPr>
          <p:nvPr/>
        </p:nvSpPr>
        <p:spPr bwMode="auto">
          <a:xfrm>
            <a:off x="1258888" y="127000"/>
            <a:ext cx="967422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Rectangle 18"/>
          <p:cNvSpPr>
            <a:spLocks noChangeArrowheads="1"/>
          </p:cNvSpPr>
          <p:nvPr/>
        </p:nvSpPr>
        <p:spPr bwMode="auto">
          <a:xfrm>
            <a:off x="1258888" y="127000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10920413" y="6334125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CuadroTexto 24"/>
          <p:cNvSpPr txBox="1"/>
          <p:nvPr/>
        </p:nvSpPr>
        <p:spPr>
          <a:xfrm>
            <a:off x="1070952" y="5638166"/>
            <a:ext cx="10779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Nota: a la fecha 04 de octubre de 2023 no se encuentran vacantes disponibles.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736461171"/>
              </p:ext>
            </p:extLst>
          </p:nvPr>
        </p:nvGraphicFramePr>
        <p:xfrm>
          <a:off x="1778548" y="1385254"/>
          <a:ext cx="9518101" cy="391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38934" r="3513" b="36372"/>
          <a:stretch>
            <a:fillRect/>
          </a:stretch>
        </p:blipFill>
        <p:spPr bwMode="auto">
          <a:xfrm>
            <a:off x="8630748" y="496211"/>
            <a:ext cx="2924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n 3" descr="../Downloads/SEGOB_con%20escu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5" y="372506"/>
            <a:ext cx="1966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6"/>
          <p:cNvSpPr>
            <a:spLocks noChangeAspect="1" noChangeArrowheads="1" noTextEdit="1"/>
          </p:cNvSpPr>
          <p:nvPr/>
        </p:nvSpPr>
        <p:spPr bwMode="auto">
          <a:xfrm>
            <a:off x="1336675" y="127000"/>
            <a:ext cx="951865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9" name="Rectangle 75"/>
          <p:cNvSpPr>
            <a:spLocks noChangeArrowheads="1"/>
          </p:cNvSpPr>
          <p:nvPr/>
        </p:nvSpPr>
        <p:spPr bwMode="auto">
          <a:xfrm>
            <a:off x="1490170" y="820061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1" name="Conector recto 10"/>
          <p:cNvCxnSpPr/>
          <p:nvPr/>
        </p:nvCxnSpPr>
        <p:spPr>
          <a:xfrm>
            <a:off x="2746269" y="4081028"/>
            <a:ext cx="6628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484451" y="2891139"/>
            <a:ext cx="6628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775798" y="6027634"/>
            <a:ext cx="10779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Nota: a la fecha 04 de octubre de 2023 no se encuentran vacantes disponibles.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375039886"/>
              </p:ext>
            </p:extLst>
          </p:nvPr>
        </p:nvGraphicFramePr>
        <p:xfrm>
          <a:off x="3704650" y="820061"/>
          <a:ext cx="76462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1648189" y="2511994"/>
            <a:ext cx="1830872" cy="730001"/>
            <a:chOff x="5585129" y="1152019"/>
            <a:chExt cx="1409935" cy="730001"/>
          </a:xfrm>
        </p:grpSpPr>
        <p:sp>
          <p:nvSpPr>
            <p:cNvPr id="24" name="Rectángulo 23"/>
            <p:cNvSpPr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592681" y="1152019"/>
              <a:ext cx="1402383" cy="73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103011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Jesús Fernando Sosa Navarrete</a:t>
              </a:r>
            </a:p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Enlace Administrativo</a:t>
              </a:r>
            </a:p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Analista Contable y Financiero “A” </a:t>
              </a:r>
              <a:endParaRPr lang="es-ES" sz="900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657996" y="3722146"/>
            <a:ext cx="1821065" cy="730001"/>
            <a:chOff x="5585129" y="1152019"/>
            <a:chExt cx="1409935" cy="730001"/>
          </a:xfrm>
        </p:grpSpPr>
        <p:sp>
          <p:nvSpPr>
            <p:cNvPr id="27" name="Rectángulo 26"/>
            <p:cNvSpPr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5585129" y="1152019"/>
              <a:ext cx="1409935" cy="73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103011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Julio Cesar Malacara Ramírez</a:t>
              </a:r>
            </a:p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Intendente </a:t>
              </a:r>
            </a:p>
            <a:p>
              <a:pPr lvl="0"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900" dirty="0"/>
                <a:t>Intendente “C”</a:t>
              </a:r>
              <a:endParaRPr lang="es-ES" sz="900" kern="1200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2484408" y="3121916"/>
            <a:ext cx="1267948" cy="243143"/>
            <a:chOff x="733150" y="5173188"/>
            <a:chExt cx="1267948" cy="243143"/>
          </a:xfrm>
        </p:grpSpPr>
        <p:sp>
          <p:nvSpPr>
            <p:cNvPr id="36" name="Rectángulo 35"/>
            <p:cNvSpPr/>
            <p:nvPr/>
          </p:nvSpPr>
          <p:spPr>
            <a:xfrm>
              <a:off x="733150" y="5173188"/>
              <a:ext cx="1267948" cy="24314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733150" y="5173188"/>
              <a:ext cx="1267948" cy="24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10160" rIns="4064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dirty="0"/>
                <a:t>PR01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459499" y="4316386"/>
            <a:ext cx="1267948" cy="243143"/>
            <a:chOff x="733150" y="5173188"/>
            <a:chExt cx="1267948" cy="243143"/>
          </a:xfrm>
        </p:grpSpPr>
        <p:sp>
          <p:nvSpPr>
            <p:cNvPr id="39" name="Rectángulo 38"/>
            <p:cNvSpPr/>
            <p:nvPr/>
          </p:nvSpPr>
          <p:spPr>
            <a:xfrm>
              <a:off x="733150" y="5173188"/>
              <a:ext cx="1267948" cy="24314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733150" y="5173188"/>
              <a:ext cx="1267948" cy="24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10160" rIns="4064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/>
                <a:t>TE03</a:t>
              </a:r>
            </a:p>
          </p:txBody>
        </p:sp>
      </p:grp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38934" r="3513" b="36372"/>
          <a:stretch>
            <a:fillRect/>
          </a:stretch>
        </p:blipFill>
        <p:spPr bwMode="auto">
          <a:xfrm>
            <a:off x="8561388" y="642938"/>
            <a:ext cx="2924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n 3" descr="../Downloads/SEGOB_con%20escu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46075"/>
            <a:ext cx="1966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6"/>
          <p:cNvSpPr>
            <a:spLocks noChangeAspect="1" noChangeArrowheads="1" noTextEdit="1"/>
          </p:cNvSpPr>
          <p:nvPr/>
        </p:nvSpPr>
        <p:spPr bwMode="auto">
          <a:xfrm>
            <a:off x="1163638" y="-74124"/>
            <a:ext cx="967422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Rectangle 23"/>
          <p:cNvSpPr>
            <a:spLocks noChangeArrowheads="1"/>
          </p:cNvSpPr>
          <p:nvPr/>
        </p:nvSpPr>
        <p:spPr bwMode="auto">
          <a:xfrm>
            <a:off x="1154113" y="123825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Rectangle 24"/>
          <p:cNvSpPr>
            <a:spLocks noChangeArrowheads="1"/>
          </p:cNvSpPr>
          <p:nvPr/>
        </p:nvSpPr>
        <p:spPr bwMode="auto">
          <a:xfrm>
            <a:off x="10815638" y="6330950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CuadroTexto 18"/>
          <p:cNvSpPr txBox="1"/>
          <p:nvPr/>
        </p:nvSpPr>
        <p:spPr>
          <a:xfrm>
            <a:off x="947860" y="5839740"/>
            <a:ext cx="107791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Nota: a la fecha 04 de octubre de 2023 no se encuentran vacantes disponibles.</a:t>
            </a:r>
          </a:p>
          <a:p>
            <a:pPr algn="ctr">
              <a:defRPr/>
            </a:pPr>
            <a:endParaRPr lang="es-MX" sz="2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78574157"/>
              </p:ext>
            </p:extLst>
          </p:nvPr>
        </p:nvGraphicFramePr>
        <p:xfrm>
          <a:off x="3740150" y="2017956"/>
          <a:ext cx="3891573" cy="26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38934" r="3513" b="36372"/>
          <a:stretch>
            <a:fillRect/>
          </a:stretch>
        </p:blipFill>
        <p:spPr bwMode="auto">
          <a:xfrm>
            <a:off x="8561388" y="642938"/>
            <a:ext cx="2924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agen 3" descr="../Downloads/SEGOB_con%20escu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46075"/>
            <a:ext cx="1966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78069" y="5638436"/>
            <a:ext cx="11454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Nota: a la fecha 04 de octubre de 2023 no se encuentran vacantes disponibles.</a:t>
            </a:r>
          </a:p>
          <a:p>
            <a:pPr algn="ctr">
              <a:defRPr/>
            </a:pPr>
            <a:endParaRPr lang="es-MX" sz="2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58888" y="127000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0920413" y="6334125"/>
            <a:ext cx="95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40547921"/>
              </p:ext>
            </p:extLst>
          </p:nvPr>
        </p:nvGraphicFramePr>
        <p:xfrm>
          <a:off x="3993296" y="1833289"/>
          <a:ext cx="3891573" cy="26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919</TotalTime>
  <Words>654</Words>
  <Application>Microsoft Office PowerPoint</Application>
  <PresentationFormat>Panorámica</PresentationFormat>
  <Paragraphs>140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Kulim Park</vt:lpstr>
      <vt:lpstr>Constantia</vt:lpstr>
      <vt:lpstr>Corbel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DE GOBIERNO MUJERES Y CATASTRO ESTRUCTURA ORGANICA ENERO 2020</dc:title>
  <dc:creator>Rocio R</dc:creator>
  <cp:lastModifiedBy>Susana Ortiz Galindo</cp:lastModifiedBy>
  <cp:revision>104</cp:revision>
  <dcterms:created xsi:type="dcterms:W3CDTF">2020-02-11T20:09:23Z</dcterms:created>
  <dcterms:modified xsi:type="dcterms:W3CDTF">2023-10-04T15:51:05Z</dcterms:modified>
</cp:coreProperties>
</file>