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A145B2-BE7C-3D43-B1B5-8039F2796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7AAED0-51E0-C24B-A21A-42E7CDF40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B4DB96-69BB-F14E-85BF-6A6A993B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5BA79-C2FA-414A-BBE4-2F3F6C52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04B5E3-8FFA-1742-94BB-06056BAC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17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222B2-C6BB-8244-B428-E54B176E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D0A6FF-D2E1-444C-9891-53EBCE9EB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232C97-BF38-054E-89AD-47BD2A73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234843-904E-8A4D-8C18-F9C6A83C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A91E5B-6DBE-7142-99B0-DE1D2B5A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31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2AE6EE-D77A-494D-9315-09847578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4FB6E1-9C0D-CD40-B2FA-6FB2F848E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7F47E8-81AB-9B43-924D-C6C33F57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A64D0C-CCBE-E445-9F76-6DFEB91E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41B0E-6C66-A34D-B044-18A4E54A0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9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0FD0A-5AC6-B540-B6A0-C8F0B242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8A0F5-2BEB-664C-9875-772DC8F7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DD1065-7B80-414D-9830-B7D685DA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CE7B3A-4E1D-464D-B692-0011CDBC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835755-DA7D-F448-8E61-7516E25A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4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6C276-2A08-2549-B8F8-2364F8B7D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6FBDA2-0D35-4645-9A14-19FE85E6D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DAAFE6-D8E3-3440-A6DC-F889D9F8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F52F9C-1BFF-B642-9E89-EC6F2FC5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5FCEEB-D16D-3E4D-BEB2-C68A50A1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3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FC0DB-5220-8842-93A7-A7A6A4C3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AF4F2F-8FBB-B441-99ED-D12CE28A6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A9C740-AD4A-5640-B1F8-EFB3503AA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C02D66-5EF8-8541-9B58-CAA6752A8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A254AC-AE39-DF49-8ADC-E65ED137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598EC7-6A4E-D64B-9732-C91D174F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950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37EC8-CAD0-1949-A2C8-8E78FBC95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1DC0D0-5BB7-314A-BC20-ED60E9A8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984DFE-5E02-0F48-AC8B-64BEDC2ED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8B1E1E-E3DD-9749-8350-11FA54CC3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E121FE3-AD70-0B4C-9E95-C840C7A5F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3A09D6-63F3-704E-93A9-0EC129EA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468D6C-0AB2-014C-B974-3279D2B5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6D33FA-D377-EE4A-ABBA-76E1329E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13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9D306-5C67-A749-BBB8-0D6C7AD2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35EF02-2673-A84A-A21F-65880ECAA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0387B5-8CCF-7B46-8DA3-489659652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A339E2-A0E3-6749-9308-C531638A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1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4BBE02-CC5E-0746-B5C9-3D60B402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5F9D2A-15D7-084E-804B-6EB031FF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989536-93F2-E143-A3CB-E4CD80C0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02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F1ED2-EA05-2644-A870-1B76A07E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5066D-B537-B14F-9112-6CF581FF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C6C494-BA53-1C43-86F4-1FD20821A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D2010B-0DFE-C940-9AD7-234D382E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8E95D6-C3AA-C948-8BA2-F7FA6EC7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CB6BAD-955E-B349-87A4-9BCC4BDD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7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D1CC7-C3B3-584B-AC80-2DF80073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F12954-B834-DA47-80B8-575C38FFB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EF5F86-EF4A-8B46-966D-8DA84A0D8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6F702B-515D-5343-802D-2EA0FF3A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CECD3C-A2FF-244E-90F9-6704C159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CD44A5-152F-0A4F-9B08-C93FC37C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1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BBA24B-6E6B-7543-B882-313AD8925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B13D7D-438A-4B46-912D-001E58DC9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3A44FA-D1DE-A647-A3B3-C0D12C0E5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B5B5-FB1F-BB44-9340-563D44AC5957}" type="datetimeFigureOut">
              <a:rPr lang="es-MX" smtClean="0"/>
              <a:t>07/01/21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0A3B0-95DC-C44B-9DF1-5C2AB0E19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0D013-C252-7F49-B580-253A9DF68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D6951-7892-1C4B-B004-301B3BD32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6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ikamtz@live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r.garzadl@gmail.com" TargetMode="External"/><Relationship Id="rId4" Type="http://schemas.openxmlformats.org/officeDocument/2006/relationships/hyperlink" Target="https://www.google.com/search?client=safari&amp;rls=en&amp;q=sefir+coahuila&amp;ie=UTF-8&amp;oe=UTF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8" y="109942"/>
            <a:ext cx="9681287" cy="1450974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04819"/>
              </p:ext>
            </p:extLst>
          </p:nvPr>
        </p:nvGraphicFramePr>
        <p:xfrm>
          <a:off x="574431" y="1560916"/>
          <a:ext cx="11324491" cy="4431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447">
                  <a:extLst>
                    <a:ext uri="{9D8B030D-6E8A-4147-A177-3AD203B41FA5}">
                      <a16:colId xmlns:a16="http://schemas.microsoft.com/office/drawing/2014/main" val="1463872044"/>
                    </a:ext>
                  </a:extLst>
                </a:gridCol>
                <a:gridCol w="2632447">
                  <a:extLst>
                    <a:ext uri="{9D8B030D-6E8A-4147-A177-3AD203B41FA5}">
                      <a16:colId xmlns:a16="http://schemas.microsoft.com/office/drawing/2014/main" val="767317765"/>
                    </a:ext>
                  </a:extLst>
                </a:gridCol>
                <a:gridCol w="2633152">
                  <a:extLst>
                    <a:ext uri="{9D8B030D-6E8A-4147-A177-3AD203B41FA5}">
                      <a16:colId xmlns:a16="http://schemas.microsoft.com/office/drawing/2014/main" val="1818796054"/>
                    </a:ext>
                  </a:extLst>
                </a:gridCol>
                <a:gridCol w="3426445">
                  <a:extLst>
                    <a:ext uri="{9D8B030D-6E8A-4147-A177-3AD203B41FA5}">
                      <a16:colId xmlns:a16="http://schemas.microsoft.com/office/drawing/2014/main" val="980426277"/>
                    </a:ext>
                  </a:extLst>
                </a:gridCol>
              </a:tblGrid>
              <a:tr h="575579">
                <a:tc gridSpan="4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Directorio </a:t>
                      </a:r>
                      <a:r>
                        <a:rPr lang="es-MX" sz="12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</a:rPr>
                        <a:t>de contacto del Fondo para el Bienestar y Avance de las Mujeres </a:t>
                      </a:r>
                    </a:p>
                    <a:p>
                      <a:pPr algn="ctr"/>
                      <a:r>
                        <a:rPr lang="es-MX" sz="1200" baseline="0" dirty="0">
                          <a:solidFill>
                            <a:schemeClr val="tx1"/>
                          </a:solidFill>
                        </a:rPr>
                        <a:t>FOBAM 2020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31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Nombre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Responsabilidad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Contacto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Correo electrónico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75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Mtra. Katy Salinas Pérez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Titular del Instituto Coahuilense de las Mujeres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(8444)</a:t>
                      </a:r>
                      <a:r>
                        <a:rPr lang="es-MX" sz="1200" baseline="0" dirty="0"/>
                        <a:t> 6981080 </a:t>
                      </a:r>
                    </a:p>
                    <a:p>
                      <a:pPr algn="ctr"/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Ext. 5585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katy.salinas@coahuila.gob.mx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34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Licda.</a:t>
                      </a:r>
                      <a:r>
                        <a:rPr lang="es-MX" sz="1200" baseline="0" dirty="0"/>
                        <a:t> Alma Evelia Sifuentes Ortiz 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Directora de Programas Federales del ICM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(844) </a:t>
                      </a:r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6981080 </a:t>
                      </a:r>
                      <a:br>
                        <a:rPr lang="es-MX" sz="1200" dirty="0"/>
                      </a:br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Ext. 5590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alma.sifuentes@coahuila.gob.mx 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02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Lcda. Erika Martinez Torres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Persona responsable de participación ciudadana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(844) </a:t>
                      </a:r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6981080 </a:t>
                      </a:r>
                      <a:br>
                        <a:rPr lang="es-MX" sz="1200" dirty="0"/>
                      </a:br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Ext. 5590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erikamtz@live.com</a:t>
                      </a:r>
                      <a:r>
                        <a:rPr lang="es-ES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.mx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404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Órgano interno de Control del INMUJERES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INMUJERES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(55)53226050 y (01 800) 0911466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contraloriainterna@inmujeres.gob.mx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5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Secretaría de la Función Pública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Gobierno Federal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(55) 20000 3000 ext. 2164 y (01 800) 1128700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http://sidec.funcionpublica.gob.mx/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013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Secretaría de Fiscalización y Rendición de Cuentas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Gobierno Estatal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844 986 9800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https://www.sefircoahuila.gob.mx/contacto/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78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Licdo. Arturo Garza Farías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Coordinador del proyecto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(8442)949696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arturo.garza0223@outlook.com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/>
                        <a:t>Dr.</a:t>
                      </a:r>
                      <a:r>
                        <a:rPr lang="es-MX" sz="1200" baseline="0" dirty="0"/>
                        <a:t> Abel Alejandro Garza de León 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Seguimiento y monitoreo del proyecto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(8446)687747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hlinkClick r:id="rId5"/>
                        </a:rPr>
                        <a:t>dr.garzadl@gmail.com</a:t>
                      </a:r>
                      <a:endParaRPr lang="es-MX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555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17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Macintosh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Abel Garza</dc:creator>
  <cp:lastModifiedBy>Abel Garza</cp:lastModifiedBy>
  <cp:revision>1</cp:revision>
  <dcterms:created xsi:type="dcterms:W3CDTF">2021-01-07T18:50:10Z</dcterms:created>
  <dcterms:modified xsi:type="dcterms:W3CDTF">2021-01-07T18:51:08Z</dcterms:modified>
</cp:coreProperties>
</file>